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05B5DE-B7D9-4B87-A64E-B1A828506716}" v="25" dt="2025-04-14T02:19:25.4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2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sokawa, Tomoyo[細川 知世]" userId="1a4531b4-15d2-4a34-8c71-7a5d3305caf1" providerId="ADAL" clId="{0305B5DE-B7D9-4B87-A64E-B1A828506716}"/>
    <pc:docChg chg="undo custSel modSld">
      <pc:chgData name="Hosokawa, Tomoyo[細川 知世]" userId="1a4531b4-15d2-4a34-8c71-7a5d3305caf1" providerId="ADAL" clId="{0305B5DE-B7D9-4B87-A64E-B1A828506716}" dt="2025-04-11T01:40:37.633" v="229"/>
      <pc:docMkLst>
        <pc:docMk/>
      </pc:docMkLst>
      <pc:sldChg chg="modSp mod">
        <pc:chgData name="Hosokawa, Tomoyo[細川 知世]" userId="1a4531b4-15d2-4a34-8c71-7a5d3305caf1" providerId="ADAL" clId="{0305B5DE-B7D9-4B87-A64E-B1A828506716}" dt="2025-04-10T01:09:02.474" v="108" actId="14100"/>
        <pc:sldMkLst>
          <pc:docMk/>
          <pc:sldMk cId="1942564922" sldId="256"/>
        </pc:sldMkLst>
        <pc:spChg chg="mod">
          <ac:chgData name="Hosokawa, Tomoyo[細川 知世]" userId="1a4531b4-15d2-4a34-8c71-7a5d3305caf1" providerId="ADAL" clId="{0305B5DE-B7D9-4B87-A64E-B1A828506716}" dt="2025-04-10T01:08:33.643" v="87" actId="20577"/>
          <ac:spMkLst>
            <pc:docMk/>
            <pc:sldMk cId="1942564922" sldId="256"/>
            <ac:spMk id="2" creationId="{C9714C97-7F13-6003-D603-295945BEEBB1}"/>
          </ac:spMkLst>
        </pc:spChg>
        <pc:spChg chg="mod">
          <ac:chgData name="Hosokawa, Tomoyo[細川 知世]" userId="1a4531b4-15d2-4a34-8c71-7a5d3305caf1" providerId="ADAL" clId="{0305B5DE-B7D9-4B87-A64E-B1A828506716}" dt="2025-04-10T01:09:02.474" v="108" actId="14100"/>
          <ac:spMkLst>
            <pc:docMk/>
            <pc:sldMk cId="1942564922" sldId="256"/>
            <ac:spMk id="3" creationId="{344BC8DA-9B22-3961-5FD7-90F87DD4C465}"/>
          </ac:spMkLst>
        </pc:spChg>
      </pc:sldChg>
      <pc:sldChg chg="modSp mod">
        <pc:chgData name="Hosokawa, Tomoyo[細川 知世]" userId="1a4531b4-15d2-4a34-8c71-7a5d3305caf1" providerId="ADAL" clId="{0305B5DE-B7D9-4B87-A64E-B1A828506716}" dt="2025-04-10T01:09:07.683" v="112" actId="27636"/>
        <pc:sldMkLst>
          <pc:docMk/>
          <pc:sldMk cId="1196793586" sldId="257"/>
        </pc:sldMkLst>
        <pc:spChg chg="mod">
          <ac:chgData name="Hosokawa, Tomoyo[細川 知世]" userId="1a4531b4-15d2-4a34-8c71-7a5d3305caf1" providerId="ADAL" clId="{0305B5DE-B7D9-4B87-A64E-B1A828506716}" dt="2025-04-10T01:09:07.683" v="112" actId="27636"/>
          <ac:spMkLst>
            <pc:docMk/>
            <pc:sldMk cId="1196793586" sldId="257"/>
            <ac:spMk id="2" creationId="{0D73D9B4-D034-FC6A-6146-F07D787A4F0E}"/>
          </ac:spMkLst>
        </pc:spChg>
      </pc:sldChg>
      <pc:sldChg chg="modSp mod">
        <pc:chgData name="Hosokawa, Tomoyo[細川 知世]" userId="1a4531b4-15d2-4a34-8c71-7a5d3305caf1" providerId="ADAL" clId="{0305B5DE-B7D9-4B87-A64E-B1A828506716}" dt="2025-04-10T01:09:23.323" v="116" actId="20577"/>
        <pc:sldMkLst>
          <pc:docMk/>
          <pc:sldMk cId="3885754145" sldId="258"/>
        </pc:sldMkLst>
        <pc:spChg chg="mod">
          <ac:chgData name="Hosokawa, Tomoyo[細川 知世]" userId="1a4531b4-15d2-4a34-8c71-7a5d3305caf1" providerId="ADAL" clId="{0305B5DE-B7D9-4B87-A64E-B1A828506716}" dt="2025-04-10T01:09:23.323" v="116" actId="20577"/>
          <ac:spMkLst>
            <pc:docMk/>
            <pc:sldMk cId="3885754145" sldId="258"/>
            <ac:spMk id="2" creationId="{31FA16CB-2284-E713-B7DD-4B746AFC28C2}"/>
          </ac:spMkLst>
        </pc:spChg>
      </pc:sldChg>
      <pc:sldChg chg="modSp mod">
        <pc:chgData name="Hosokawa, Tomoyo[細川 知世]" userId="1a4531b4-15d2-4a34-8c71-7a5d3305caf1" providerId="ADAL" clId="{0305B5DE-B7D9-4B87-A64E-B1A828506716}" dt="2025-04-11T01:38:40.767" v="202" actId="20577"/>
        <pc:sldMkLst>
          <pc:docMk/>
          <pc:sldMk cId="2473363831" sldId="259"/>
        </pc:sldMkLst>
        <pc:spChg chg="mod">
          <ac:chgData name="Hosokawa, Tomoyo[細川 知世]" userId="1a4531b4-15d2-4a34-8c71-7a5d3305caf1" providerId="ADAL" clId="{0305B5DE-B7D9-4B87-A64E-B1A828506716}" dt="2025-04-11T01:38:40.767" v="202" actId="20577"/>
          <ac:spMkLst>
            <pc:docMk/>
            <pc:sldMk cId="2473363831" sldId="259"/>
            <ac:spMk id="2" creationId="{E1F59F2C-27D0-6022-D929-1B4B262DC0EB}"/>
          </ac:spMkLst>
        </pc:spChg>
        <pc:graphicFrameChg chg="mod modGraphic">
          <ac:chgData name="Hosokawa, Tomoyo[細川 知世]" userId="1a4531b4-15d2-4a34-8c71-7a5d3305caf1" providerId="ADAL" clId="{0305B5DE-B7D9-4B87-A64E-B1A828506716}" dt="2025-04-11T01:36:51.350" v="171" actId="20577"/>
          <ac:graphicFrameMkLst>
            <pc:docMk/>
            <pc:sldMk cId="2473363831" sldId="259"/>
            <ac:graphicFrameMk id="8" creationId="{1E6DB85F-4761-59AB-B9D8-FCD425553E27}"/>
          </ac:graphicFrameMkLst>
        </pc:graphicFrameChg>
      </pc:sldChg>
      <pc:sldChg chg="modSp mod">
        <pc:chgData name="Hosokawa, Tomoyo[細川 知世]" userId="1a4531b4-15d2-4a34-8c71-7a5d3305caf1" providerId="ADAL" clId="{0305B5DE-B7D9-4B87-A64E-B1A828506716}" dt="2025-04-11T01:38:20.194" v="192" actId="27636"/>
        <pc:sldMkLst>
          <pc:docMk/>
          <pc:sldMk cId="3831569233" sldId="260"/>
        </pc:sldMkLst>
        <pc:spChg chg="mod">
          <ac:chgData name="Hosokawa, Tomoyo[細川 知世]" userId="1a4531b4-15d2-4a34-8c71-7a5d3305caf1" providerId="ADAL" clId="{0305B5DE-B7D9-4B87-A64E-B1A828506716}" dt="2025-04-11T01:38:20.194" v="192" actId="27636"/>
          <ac:spMkLst>
            <pc:docMk/>
            <pc:sldMk cId="3831569233" sldId="260"/>
            <ac:spMk id="2" creationId="{0C0DC987-E751-E94D-19FF-7B807FD6DEA4}"/>
          </ac:spMkLst>
        </pc:spChg>
      </pc:sldChg>
      <pc:sldChg chg="modSp mod">
        <pc:chgData name="Hosokawa, Tomoyo[細川 知世]" userId="1a4531b4-15d2-4a34-8c71-7a5d3305caf1" providerId="ADAL" clId="{0305B5DE-B7D9-4B87-A64E-B1A828506716}" dt="2025-04-10T01:09:49.838" v="136" actId="6549"/>
        <pc:sldMkLst>
          <pc:docMk/>
          <pc:sldMk cId="4096498244" sldId="261"/>
        </pc:sldMkLst>
        <pc:spChg chg="mod">
          <ac:chgData name="Hosokawa, Tomoyo[細川 知世]" userId="1a4531b4-15d2-4a34-8c71-7a5d3305caf1" providerId="ADAL" clId="{0305B5DE-B7D9-4B87-A64E-B1A828506716}" dt="2025-04-10T01:09:49.838" v="136" actId="6549"/>
          <ac:spMkLst>
            <pc:docMk/>
            <pc:sldMk cId="4096498244" sldId="261"/>
            <ac:spMk id="2" creationId="{7FACB647-F8B0-EB26-EF60-8D5F753413C8}"/>
          </ac:spMkLst>
        </pc:spChg>
      </pc:sldChg>
      <pc:sldChg chg="modSp mod">
        <pc:chgData name="Hosokawa, Tomoyo[細川 知世]" userId="1a4531b4-15d2-4a34-8c71-7a5d3305caf1" providerId="ADAL" clId="{0305B5DE-B7D9-4B87-A64E-B1A828506716}" dt="2025-04-10T01:09:56.604" v="138" actId="20577"/>
        <pc:sldMkLst>
          <pc:docMk/>
          <pc:sldMk cId="3172578480" sldId="262"/>
        </pc:sldMkLst>
        <pc:spChg chg="mod">
          <ac:chgData name="Hosokawa, Tomoyo[細川 知世]" userId="1a4531b4-15d2-4a34-8c71-7a5d3305caf1" providerId="ADAL" clId="{0305B5DE-B7D9-4B87-A64E-B1A828506716}" dt="2025-04-10T01:09:56.604" v="138" actId="20577"/>
          <ac:spMkLst>
            <pc:docMk/>
            <pc:sldMk cId="3172578480" sldId="262"/>
            <ac:spMk id="2" creationId="{75789199-2A43-1FDA-8C24-095E2FC81056}"/>
          </ac:spMkLst>
        </pc:spChg>
      </pc:sldChg>
      <pc:sldChg chg="modSp mod">
        <pc:chgData name="Hosokawa, Tomoyo[細川 知世]" userId="1a4531b4-15d2-4a34-8c71-7a5d3305caf1" providerId="ADAL" clId="{0305B5DE-B7D9-4B87-A64E-B1A828506716}" dt="2025-04-11T01:40:37.633" v="229"/>
        <pc:sldMkLst>
          <pc:docMk/>
          <pc:sldMk cId="1012713040" sldId="263"/>
        </pc:sldMkLst>
        <pc:spChg chg="mod">
          <ac:chgData name="Hosokawa, Tomoyo[細川 知世]" userId="1a4531b4-15d2-4a34-8c71-7a5d3305caf1" providerId="ADAL" clId="{0305B5DE-B7D9-4B87-A64E-B1A828506716}" dt="2025-04-11T01:39:13.656" v="215" actId="20577"/>
          <ac:spMkLst>
            <pc:docMk/>
            <pc:sldMk cId="1012713040" sldId="263"/>
            <ac:spMk id="2" creationId="{8AC094FC-E2DC-3816-93CF-38571017AC4A}"/>
          </ac:spMkLst>
        </pc:spChg>
        <pc:graphicFrameChg chg="mod modGraphic">
          <ac:chgData name="Hosokawa, Tomoyo[細川 知世]" userId="1a4531b4-15d2-4a34-8c71-7a5d3305caf1" providerId="ADAL" clId="{0305B5DE-B7D9-4B87-A64E-B1A828506716}" dt="2025-04-11T01:40:37.633" v="229"/>
          <ac:graphicFrameMkLst>
            <pc:docMk/>
            <pc:sldMk cId="1012713040" sldId="263"/>
            <ac:graphicFrameMk id="4" creationId="{A2B78561-4AB4-0643-BD2C-8DC955DA70C7}"/>
          </ac:graphicFrameMkLst>
        </pc:graphicFrameChg>
      </pc:sldChg>
      <pc:sldChg chg="modSp mod">
        <pc:chgData name="Hosokawa, Tomoyo[細川 知世]" userId="1a4531b4-15d2-4a34-8c71-7a5d3305caf1" providerId="ADAL" clId="{0305B5DE-B7D9-4B87-A64E-B1A828506716}" dt="2025-04-10T01:10:16.295" v="142" actId="14100"/>
        <pc:sldMkLst>
          <pc:docMk/>
          <pc:sldMk cId="34935256" sldId="264"/>
        </pc:sldMkLst>
        <pc:spChg chg="mod">
          <ac:chgData name="Hosokawa, Tomoyo[細川 知世]" userId="1a4531b4-15d2-4a34-8c71-7a5d3305caf1" providerId="ADAL" clId="{0305B5DE-B7D9-4B87-A64E-B1A828506716}" dt="2025-04-10T01:10:16.295" v="142" actId="14100"/>
          <ac:spMkLst>
            <pc:docMk/>
            <pc:sldMk cId="34935256" sldId="264"/>
            <ac:spMk id="2" creationId="{413ECCC2-72BB-6C9C-AB09-617599859585}"/>
          </ac:spMkLst>
        </pc:spChg>
      </pc:sldChg>
      <pc:sldChg chg="modSp mod">
        <pc:chgData name="Hosokawa, Tomoyo[細川 知世]" userId="1a4531b4-15d2-4a34-8c71-7a5d3305caf1" providerId="ADAL" clId="{0305B5DE-B7D9-4B87-A64E-B1A828506716}" dt="2025-04-10T01:10:29.503" v="145" actId="14100"/>
        <pc:sldMkLst>
          <pc:docMk/>
          <pc:sldMk cId="1064647591" sldId="265"/>
        </pc:sldMkLst>
        <pc:spChg chg="mod">
          <ac:chgData name="Hosokawa, Tomoyo[細川 知世]" userId="1a4531b4-15d2-4a34-8c71-7a5d3305caf1" providerId="ADAL" clId="{0305B5DE-B7D9-4B87-A64E-B1A828506716}" dt="2025-04-10T01:10:29.503" v="145" actId="14100"/>
          <ac:spMkLst>
            <pc:docMk/>
            <pc:sldMk cId="1064647591" sldId="265"/>
            <ac:spMk id="2" creationId="{BC042989-815B-74FF-6DCC-D8A3A2C51CCE}"/>
          </ac:spMkLst>
        </pc:spChg>
      </pc:sldChg>
    </pc:docChg>
  </pc:docChgLst>
  <pc:docChgLst>
    <pc:chgData name="Hosokawa, Tomoyo[細川 知世]" userId="1a4531b4-15d2-4a34-8c71-7a5d3305caf1" providerId="ADAL" clId="{B93FA0ED-E5E5-4687-A005-8D6B253A9A31}"/>
    <pc:docChg chg="undo custSel addSld modSld">
      <pc:chgData name="Hosokawa, Tomoyo[細川 知世]" userId="1a4531b4-15d2-4a34-8c71-7a5d3305caf1" providerId="ADAL" clId="{B93FA0ED-E5E5-4687-A005-8D6B253A9A31}" dt="2025-04-09T09:49:26.981" v="873" actId="2711"/>
      <pc:docMkLst>
        <pc:docMk/>
      </pc:docMkLst>
      <pc:sldChg chg="modSp mod">
        <pc:chgData name="Hosokawa, Tomoyo[細川 知世]" userId="1a4531b4-15d2-4a34-8c71-7a5d3305caf1" providerId="ADAL" clId="{B93FA0ED-E5E5-4687-A005-8D6B253A9A31}" dt="2025-04-09T09:42:32.594" v="823" actId="2711"/>
        <pc:sldMkLst>
          <pc:docMk/>
          <pc:sldMk cId="1942564922" sldId="256"/>
        </pc:sldMkLst>
        <pc:spChg chg="mod">
          <ac:chgData name="Hosokawa, Tomoyo[細川 知世]" userId="1a4531b4-15d2-4a34-8c71-7a5d3305caf1" providerId="ADAL" clId="{B93FA0ED-E5E5-4687-A005-8D6B253A9A31}" dt="2025-04-09T09:42:24.735" v="822" actId="2711"/>
          <ac:spMkLst>
            <pc:docMk/>
            <pc:sldMk cId="1942564922" sldId="256"/>
            <ac:spMk id="2" creationId="{C9714C97-7F13-6003-D603-295945BEEBB1}"/>
          </ac:spMkLst>
        </pc:spChg>
        <pc:spChg chg="mod">
          <ac:chgData name="Hosokawa, Tomoyo[細川 知世]" userId="1a4531b4-15d2-4a34-8c71-7a5d3305caf1" providerId="ADAL" clId="{B93FA0ED-E5E5-4687-A005-8D6B253A9A31}" dt="2025-04-09T09:42:32.594" v="823" actId="2711"/>
          <ac:spMkLst>
            <pc:docMk/>
            <pc:sldMk cId="1942564922" sldId="256"/>
            <ac:spMk id="3" creationId="{344BC8DA-9B22-3961-5FD7-90F87DD4C465}"/>
          </ac:spMkLst>
        </pc:spChg>
      </pc:sldChg>
      <pc:sldChg chg="modSp mod">
        <pc:chgData name="Hosokawa, Tomoyo[細川 知世]" userId="1a4531b4-15d2-4a34-8c71-7a5d3305caf1" providerId="ADAL" clId="{B93FA0ED-E5E5-4687-A005-8D6B253A9A31}" dt="2025-04-09T09:43:02.614" v="824" actId="2711"/>
        <pc:sldMkLst>
          <pc:docMk/>
          <pc:sldMk cId="1196793586" sldId="257"/>
        </pc:sldMkLst>
        <pc:spChg chg="mod">
          <ac:chgData name="Hosokawa, Tomoyo[細川 知世]" userId="1a4531b4-15d2-4a34-8c71-7a5d3305caf1" providerId="ADAL" clId="{B93FA0ED-E5E5-4687-A005-8D6B253A9A31}" dt="2025-04-09T09:43:02.614" v="824" actId="2711"/>
          <ac:spMkLst>
            <pc:docMk/>
            <pc:sldMk cId="1196793586" sldId="257"/>
            <ac:spMk id="2" creationId="{0D73D9B4-D034-FC6A-6146-F07D787A4F0E}"/>
          </ac:spMkLst>
        </pc:spChg>
      </pc:sldChg>
      <pc:sldChg chg="modSp mod">
        <pc:chgData name="Hosokawa, Tomoyo[細川 知世]" userId="1a4531b4-15d2-4a34-8c71-7a5d3305caf1" providerId="ADAL" clId="{B93FA0ED-E5E5-4687-A005-8D6B253A9A31}" dt="2025-04-09T09:43:23.276" v="828" actId="2711"/>
        <pc:sldMkLst>
          <pc:docMk/>
          <pc:sldMk cId="3885754145" sldId="258"/>
        </pc:sldMkLst>
        <pc:spChg chg="mod">
          <ac:chgData name="Hosokawa, Tomoyo[細川 知世]" userId="1a4531b4-15d2-4a34-8c71-7a5d3305caf1" providerId="ADAL" clId="{B93FA0ED-E5E5-4687-A005-8D6B253A9A31}" dt="2025-04-09T09:43:19.365" v="827" actId="1076"/>
          <ac:spMkLst>
            <pc:docMk/>
            <pc:sldMk cId="3885754145" sldId="258"/>
            <ac:spMk id="2" creationId="{31FA16CB-2284-E713-B7DD-4B746AFC28C2}"/>
          </ac:spMkLst>
        </pc:spChg>
        <pc:grpChg chg="mod">
          <ac:chgData name="Hosokawa, Tomoyo[細川 知世]" userId="1a4531b4-15d2-4a34-8c71-7a5d3305caf1" providerId="ADAL" clId="{B93FA0ED-E5E5-4687-A005-8D6B253A9A31}" dt="2025-04-09T09:43:23.276" v="828" actId="2711"/>
          <ac:grpSpMkLst>
            <pc:docMk/>
            <pc:sldMk cId="3885754145" sldId="258"/>
            <ac:grpSpMk id="37" creationId="{4693C0FF-2F96-9898-545F-98A94D31B45A}"/>
          </ac:grpSpMkLst>
        </pc:grpChg>
      </pc:sldChg>
      <pc:sldChg chg="addSp modSp mod">
        <pc:chgData name="Hosokawa, Tomoyo[細川 知世]" userId="1a4531b4-15d2-4a34-8c71-7a5d3305caf1" providerId="ADAL" clId="{B93FA0ED-E5E5-4687-A005-8D6B253A9A31}" dt="2025-04-09T09:43:46.759" v="831" actId="2711"/>
        <pc:sldMkLst>
          <pc:docMk/>
          <pc:sldMk cId="2473363831" sldId="259"/>
        </pc:sldMkLst>
        <pc:spChg chg="mod">
          <ac:chgData name="Hosokawa, Tomoyo[細川 知世]" userId="1a4531b4-15d2-4a34-8c71-7a5d3305caf1" providerId="ADAL" clId="{B93FA0ED-E5E5-4687-A005-8D6B253A9A31}" dt="2025-04-09T09:43:32.121" v="829" actId="2711"/>
          <ac:spMkLst>
            <pc:docMk/>
            <pc:sldMk cId="2473363831" sldId="259"/>
            <ac:spMk id="2" creationId="{E1F59F2C-27D0-6022-D929-1B4B262DC0EB}"/>
          </ac:spMkLst>
        </pc:spChg>
        <pc:graphicFrameChg chg="add mod modGraphic">
          <ac:chgData name="Hosokawa, Tomoyo[細川 知世]" userId="1a4531b4-15d2-4a34-8c71-7a5d3305caf1" providerId="ADAL" clId="{B93FA0ED-E5E5-4687-A005-8D6B253A9A31}" dt="2025-04-09T09:43:46.759" v="831" actId="2711"/>
          <ac:graphicFrameMkLst>
            <pc:docMk/>
            <pc:sldMk cId="2473363831" sldId="259"/>
            <ac:graphicFrameMk id="8" creationId="{1E6DB85F-4761-59AB-B9D8-FCD425553E27}"/>
          </ac:graphicFrameMkLst>
        </pc:graphicFrameChg>
      </pc:sldChg>
      <pc:sldChg chg="modSp new mod">
        <pc:chgData name="Hosokawa, Tomoyo[細川 知世]" userId="1a4531b4-15d2-4a34-8c71-7a5d3305caf1" providerId="ADAL" clId="{B93FA0ED-E5E5-4687-A005-8D6B253A9A31}" dt="2025-04-09T09:43:56.057" v="832" actId="2711"/>
        <pc:sldMkLst>
          <pc:docMk/>
          <pc:sldMk cId="3831569233" sldId="260"/>
        </pc:sldMkLst>
        <pc:spChg chg="mod">
          <ac:chgData name="Hosokawa, Tomoyo[細川 知世]" userId="1a4531b4-15d2-4a34-8c71-7a5d3305caf1" providerId="ADAL" clId="{B93FA0ED-E5E5-4687-A005-8D6B253A9A31}" dt="2025-04-09T09:43:56.057" v="832" actId="2711"/>
          <ac:spMkLst>
            <pc:docMk/>
            <pc:sldMk cId="3831569233" sldId="260"/>
            <ac:spMk id="2" creationId="{0C0DC987-E751-E94D-19FF-7B807FD6DEA4}"/>
          </ac:spMkLst>
        </pc:spChg>
      </pc:sldChg>
      <pc:sldChg chg="addSp delSp modSp new mod">
        <pc:chgData name="Hosokawa, Tomoyo[細川 知世]" userId="1a4531b4-15d2-4a34-8c71-7a5d3305caf1" providerId="ADAL" clId="{B93FA0ED-E5E5-4687-A005-8D6B253A9A31}" dt="2025-04-09T09:44:15.868" v="834" actId="2711"/>
        <pc:sldMkLst>
          <pc:docMk/>
          <pc:sldMk cId="4096498244" sldId="261"/>
        </pc:sldMkLst>
        <pc:spChg chg="mod">
          <ac:chgData name="Hosokawa, Tomoyo[細川 知世]" userId="1a4531b4-15d2-4a34-8c71-7a5d3305caf1" providerId="ADAL" clId="{B93FA0ED-E5E5-4687-A005-8D6B253A9A31}" dt="2025-04-09T09:44:08.774" v="833" actId="2711"/>
          <ac:spMkLst>
            <pc:docMk/>
            <pc:sldMk cId="4096498244" sldId="261"/>
            <ac:spMk id="2" creationId="{7FACB647-F8B0-EB26-EF60-8D5F753413C8}"/>
          </ac:spMkLst>
        </pc:spChg>
        <pc:spChg chg="del">
          <ac:chgData name="Hosokawa, Tomoyo[細川 知世]" userId="1a4531b4-15d2-4a34-8c71-7a5d3305caf1" providerId="ADAL" clId="{B93FA0ED-E5E5-4687-A005-8D6B253A9A31}" dt="2025-04-02T10:57:30.040" v="279" actId="478"/>
          <ac:spMkLst>
            <pc:docMk/>
            <pc:sldMk cId="4096498244" sldId="261"/>
            <ac:spMk id="3" creationId="{C87905A6-7A60-A5F5-6194-1AABEA75CDF8}"/>
          </ac:spMkLst>
        </pc:spChg>
        <pc:graphicFrameChg chg="add mod">
          <ac:chgData name="Hosokawa, Tomoyo[細川 知世]" userId="1a4531b4-15d2-4a34-8c71-7a5d3305caf1" providerId="ADAL" clId="{B93FA0ED-E5E5-4687-A005-8D6B253A9A31}" dt="2025-04-02T10:57:30.628" v="280"/>
          <ac:graphicFrameMkLst>
            <pc:docMk/>
            <pc:sldMk cId="4096498244" sldId="261"/>
            <ac:graphicFrameMk id="4" creationId="{B2E6DC19-AEF2-4127-B1AB-3E1549D9F144}"/>
          </ac:graphicFrameMkLst>
        </pc:graphicFrameChg>
        <pc:graphicFrameChg chg="add mod modGraphic">
          <ac:chgData name="Hosokawa, Tomoyo[細川 知世]" userId="1a4531b4-15d2-4a34-8c71-7a5d3305caf1" providerId="ADAL" clId="{B93FA0ED-E5E5-4687-A005-8D6B253A9A31}" dt="2025-04-09T09:44:15.868" v="834" actId="2711"/>
          <ac:graphicFrameMkLst>
            <pc:docMk/>
            <pc:sldMk cId="4096498244" sldId="261"/>
            <ac:graphicFrameMk id="5" creationId="{EE439064-21CA-071A-EC36-64623014885D}"/>
          </ac:graphicFrameMkLst>
        </pc:graphicFrameChg>
      </pc:sldChg>
      <pc:sldChg chg="modSp new mod">
        <pc:chgData name="Hosokawa, Tomoyo[細川 知世]" userId="1a4531b4-15d2-4a34-8c71-7a5d3305caf1" providerId="ADAL" clId="{B93FA0ED-E5E5-4687-A005-8D6B253A9A31}" dt="2025-04-09T09:44:24.438" v="835" actId="2711"/>
        <pc:sldMkLst>
          <pc:docMk/>
          <pc:sldMk cId="3172578480" sldId="262"/>
        </pc:sldMkLst>
        <pc:spChg chg="mod">
          <ac:chgData name="Hosokawa, Tomoyo[細川 知世]" userId="1a4531b4-15d2-4a34-8c71-7a5d3305caf1" providerId="ADAL" clId="{B93FA0ED-E5E5-4687-A005-8D6B253A9A31}" dt="2025-04-09T09:44:24.438" v="835" actId="2711"/>
          <ac:spMkLst>
            <pc:docMk/>
            <pc:sldMk cId="3172578480" sldId="262"/>
            <ac:spMk id="2" creationId="{75789199-2A43-1FDA-8C24-095E2FC81056}"/>
          </ac:spMkLst>
        </pc:spChg>
      </pc:sldChg>
      <pc:sldChg chg="addSp delSp modSp new mod">
        <pc:chgData name="Hosokawa, Tomoyo[細川 知世]" userId="1a4531b4-15d2-4a34-8c71-7a5d3305caf1" providerId="ADAL" clId="{B93FA0ED-E5E5-4687-A005-8D6B253A9A31}" dt="2025-04-09T09:49:07.672" v="871" actId="113"/>
        <pc:sldMkLst>
          <pc:docMk/>
          <pc:sldMk cId="1012713040" sldId="263"/>
        </pc:sldMkLst>
        <pc:spChg chg="mod">
          <ac:chgData name="Hosokawa, Tomoyo[細川 知世]" userId="1a4531b4-15d2-4a34-8c71-7a5d3305caf1" providerId="ADAL" clId="{B93FA0ED-E5E5-4687-A005-8D6B253A9A31}" dt="2025-04-09T09:48:24.829" v="866" actId="1076"/>
          <ac:spMkLst>
            <pc:docMk/>
            <pc:sldMk cId="1012713040" sldId="263"/>
            <ac:spMk id="2" creationId="{8AC094FC-E2DC-3816-93CF-38571017AC4A}"/>
          </ac:spMkLst>
        </pc:spChg>
        <pc:spChg chg="del mod">
          <ac:chgData name="Hosokawa, Tomoyo[細川 知世]" userId="1a4531b4-15d2-4a34-8c71-7a5d3305caf1" providerId="ADAL" clId="{B93FA0ED-E5E5-4687-A005-8D6B253A9A31}" dt="2025-04-09T09:47:41.285" v="857" actId="478"/>
          <ac:spMkLst>
            <pc:docMk/>
            <pc:sldMk cId="1012713040" sldId="263"/>
            <ac:spMk id="3" creationId="{3CFF2EA7-3602-FA7A-7130-D6ACDA77199C}"/>
          </ac:spMkLst>
        </pc:spChg>
        <pc:spChg chg="add del mod">
          <ac:chgData name="Hosokawa, Tomoyo[細川 知世]" userId="1a4531b4-15d2-4a34-8c71-7a5d3305caf1" providerId="ADAL" clId="{B93FA0ED-E5E5-4687-A005-8D6B253A9A31}" dt="2025-04-09T09:47:43.099" v="858" actId="478"/>
          <ac:spMkLst>
            <pc:docMk/>
            <pc:sldMk cId="1012713040" sldId="263"/>
            <ac:spMk id="6" creationId="{7C07C4A5-817D-60A3-5A95-5BB482E62FA6}"/>
          </ac:spMkLst>
        </pc:spChg>
        <pc:graphicFrameChg chg="add mod modGraphic">
          <ac:chgData name="Hosokawa, Tomoyo[細川 知世]" userId="1a4531b4-15d2-4a34-8c71-7a5d3305caf1" providerId="ADAL" clId="{B93FA0ED-E5E5-4687-A005-8D6B253A9A31}" dt="2025-04-09T09:49:07.672" v="871" actId="113"/>
          <ac:graphicFrameMkLst>
            <pc:docMk/>
            <pc:sldMk cId="1012713040" sldId="263"/>
            <ac:graphicFrameMk id="4" creationId="{A2B78561-4AB4-0643-BD2C-8DC955DA70C7}"/>
          </ac:graphicFrameMkLst>
        </pc:graphicFrameChg>
      </pc:sldChg>
      <pc:sldChg chg="addSp delSp modSp new mod">
        <pc:chgData name="Hosokawa, Tomoyo[細川 知世]" userId="1a4531b4-15d2-4a34-8c71-7a5d3305caf1" providerId="ADAL" clId="{B93FA0ED-E5E5-4687-A005-8D6B253A9A31}" dt="2025-04-09T09:49:17.961" v="872" actId="2711"/>
        <pc:sldMkLst>
          <pc:docMk/>
          <pc:sldMk cId="34935256" sldId="264"/>
        </pc:sldMkLst>
        <pc:spChg chg="mod">
          <ac:chgData name="Hosokawa, Tomoyo[細川 知世]" userId="1a4531b4-15d2-4a34-8c71-7a5d3305caf1" providerId="ADAL" clId="{B93FA0ED-E5E5-4687-A005-8D6B253A9A31}" dt="2025-04-09T09:49:17.961" v="872" actId="2711"/>
          <ac:spMkLst>
            <pc:docMk/>
            <pc:sldMk cId="34935256" sldId="264"/>
            <ac:spMk id="2" creationId="{413ECCC2-72BB-6C9C-AB09-617599859585}"/>
          </ac:spMkLst>
        </pc:spChg>
        <pc:spChg chg="del">
          <ac:chgData name="Hosokawa, Tomoyo[細川 知世]" userId="1a4531b4-15d2-4a34-8c71-7a5d3305caf1" providerId="ADAL" clId="{B93FA0ED-E5E5-4687-A005-8D6B253A9A31}" dt="2025-04-02T11:05:22.568" v="394" actId="478"/>
          <ac:spMkLst>
            <pc:docMk/>
            <pc:sldMk cId="34935256" sldId="264"/>
            <ac:spMk id="3" creationId="{93E9BA46-A483-E607-2506-C0E15479B6B6}"/>
          </ac:spMkLst>
        </pc:spChg>
        <pc:picChg chg="add mod">
          <ac:chgData name="Hosokawa, Tomoyo[細川 知世]" userId="1a4531b4-15d2-4a34-8c71-7a5d3305caf1" providerId="ADAL" clId="{B93FA0ED-E5E5-4687-A005-8D6B253A9A31}" dt="2025-04-02T11:05:29.489" v="398" actId="1076"/>
          <ac:picMkLst>
            <pc:docMk/>
            <pc:sldMk cId="34935256" sldId="264"/>
            <ac:picMk id="4" creationId="{BF60F97D-E8D7-9B15-934A-17F8B741F1EC}"/>
          </ac:picMkLst>
        </pc:picChg>
      </pc:sldChg>
      <pc:sldChg chg="addSp delSp modSp new mod">
        <pc:chgData name="Hosokawa, Tomoyo[細川 知世]" userId="1a4531b4-15d2-4a34-8c71-7a5d3305caf1" providerId="ADAL" clId="{B93FA0ED-E5E5-4687-A005-8D6B253A9A31}" dt="2025-04-09T09:49:26.981" v="873" actId="2711"/>
        <pc:sldMkLst>
          <pc:docMk/>
          <pc:sldMk cId="1064647591" sldId="265"/>
        </pc:sldMkLst>
        <pc:spChg chg="mod">
          <ac:chgData name="Hosokawa, Tomoyo[細川 知世]" userId="1a4531b4-15d2-4a34-8c71-7a5d3305caf1" providerId="ADAL" clId="{B93FA0ED-E5E5-4687-A005-8D6B253A9A31}" dt="2025-04-09T09:49:26.981" v="873" actId="2711"/>
          <ac:spMkLst>
            <pc:docMk/>
            <pc:sldMk cId="1064647591" sldId="265"/>
            <ac:spMk id="2" creationId="{BC042989-815B-74FF-6DCC-D8A3A2C51CCE}"/>
          </ac:spMkLst>
        </pc:spChg>
        <pc:spChg chg="del">
          <ac:chgData name="Hosokawa, Tomoyo[細川 知世]" userId="1a4531b4-15d2-4a34-8c71-7a5d3305caf1" providerId="ADAL" clId="{B93FA0ED-E5E5-4687-A005-8D6B253A9A31}" dt="2025-04-02T11:07:58.537" v="416"/>
          <ac:spMkLst>
            <pc:docMk/>
            <pc:sldMk cId="1064647591" sldId="265"/>
            <ac:spMk id="3" creationId="{FE94818D-A13C-0D6F-8375-CC5DA08B9D14}"/>
          </ac:spMkLst>
        </pc:spChg>
        <pc:spChg chg="add mod">
          <ac:chgData name="Hosokawa, Tomoyo[細川 知世]" userId="1a4531b4-15d2-4a34-8c71-7a5d3305caf1" providerId="ADAL" clId="{B93FA0ED-E5E5-4687-A005-8D6B253A9A31}" dt="2025-04-02T11:11:37.357" v="485" actId="1038"/>
          <ac:spMkLst>
            <pc:docMk/>
            <pc:sldMk cId="1064647591" sldId="265"/>
            <ac:spMk id="5" creationId="{398BC22D-F935-CF8C-5D3B-4DC901CC78F9}"/>
          </ac:spMkLst>
        </pc:spChg>
        <pc:graphicFrameChg chg="add mod modGraphic">
          <ac:chgData name="Hosokawa, Tomoyo[細川 知世]" userId="1a4531b4-15d2-4a34-8c71-7a5d3305caf1" providerId="ADAL" clId="{B93FA0ED-E5E5-4687-A005-8D6B253A9A31}" dt="2025-04-02T11:11:29.520" v="454" actId="1076"/>
          <ac:graphicFrameMkLst>
            <pc:docMk/>
            <pc:sldMk cId="1064647591" sldId="265"/>
            <ac:graphicFrameMk id="4" creationId="{6A417682-6356-7E29-EF71-9A57A8815711}"/>
          </ac:graphicFrameMkLst>
        </pc:graphicFrameChg>
      </pc:sldChg>
    </pc:docChg>
  </pc:docChgLst>
  <pc:docChgLst>
    <pc:chgData name="知世 細川" userId="1a4531b4-15d2-4a34-8c71-7a5d3305caf1" providerId="ADAL" clId="{0305B5DE-B7D9-4B87-A64E-B1A828506716}"/>
    <pc:docChg chg="undo custSel modSld">
      <pc:chgData name="知世 細川" userId="1a4531b4-15d2-4a34-8c71-7a5d3305caf1" providerId="ADAL" clId="{0305B5DE-B7D9-4B87-A64E-B1A828506716}" dt="2025-04-14T02:20:44.775" v="429" actId="20577"/>
      <pc:docMkLst>
        <pc:docMk/>
      </pc:docMkLst>
      <pc:sldChg chg="modSp mod">
        <pc:chgData name="知世 細川" userId="1a4531b4-15d2-4a34-8c71-7a5d3305caf1" providerId="ADAL" clId="{0305B5DE-B7D9-4B87-A64E-B1A828506716}" dt="2025-04-14T02:20:44.775" v="429" actId="20577"/>
        <pc:sldMkLst>
          <pc:docMk/>
          <pc:sldMk cId="1064647591" sldId="265"/>
        </pc:sldMkLst>
        <pc:spChg chg="mod">
          <ac:chgData name="知世 細川" userId="1a4531b4-15d2-4a34-8c71-7a5d3305caf1" providerId="ADAL" clId="{0305B5DE-B7D9-4B87-A64E-B1A828506716}" dt="2025-04-14T02:00:59.642" v="273" actId="14100"/>
          <ac:spMkLst>
            <pc:docMk/>
            <pc:sldMk cId="1064647591" sldId="265"/>
            <ac:spMk id="2" creationId="{BC042989-815B-74FF-6DCC-D8A3A2C51CCE}"/>
          </ac:spMkLst>
        </pc:spChg>
        <pc:spChg chg="mod">
          <ac:chgData name="知世 細川" userId="1a4531b4-15d2-4a34-8c71-7a5d3305caf1" providerId="ADAL" clId="{0305B5DE-B7D9-4B87-A64E-B1A828506716}" dt="2025-04-14T02:20:05.375" v="343" actId="14100"/>
          <ac:spMkLst>
            <pc:docMk/>
            <pc:sldMk cId="1064647591" sldId="265"/>
            <ac:spMk id="5" creationId="{398BC22D-F935-CF8C-5D3B-4DC901CC78F9}"/>
          </ac:spMkLst>
        </pc:spChg>
        <pc:graphicFrameChg chg="mod modGraphic">
          <ac:chgData name="知世 細川" userId="1a4531b4-15d2-4a34-8c71-7a5d3305caf1" providerId="ADAL" clId="{0305B5DE-B7D9-4B87-A64E-B1A828506716}" dt="2025-04-14T02:20:44.775" v="429" actId="20577"/>
          <ac:graphicFrameMkLst>
            <pc:docMk/>
            <pc:sldMk cId="1064647591" sldId="265"/>
            <ac:graphicFrameMk id="4" creationId="{6A417682-6356-7E29-EF71-9A57A8815711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50F1D9-27C3-ED06-E1C6-8C53B8AAF8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0D37D1D-0A6E-4FD8-0FAA-ECB73AADBD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625D23-6F6E-DE19-7918-A5DBDFF42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BAE6-094A-4253-A2E4-13185F722CDE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2E94801-5A45-1219-42B4-7FE4EDEAB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643867-E6FF-DC20-2FD2-234C9D3D8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F1D9A-2E06-4F79-91A9-348AF58F79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466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91E4B2-2A12-DFED-884D-26C76B07E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132F7DC-A952-B50D-8D0A-FB6CEA687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CD8DE2-57F9-8831-3FE8-04CD20698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BAE6-094A-4253-A2E4-13185F722CDE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3E9B654-D597-1A1D-321A-C5AFD401D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2D0264-ECD3-A15E-44FD-32569901F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F1D9A-2E06-4F79-91A9-348AF58F79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6229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EACC455-5D48-287A-9054-CEED3D25C6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B982800-2FB2-9E60-B5A7-A15FC1127F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9B99B1-A6F1-2B79-75DF-4C67CF417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BAE6-094A-4253-A2E4-13185F722CDE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1F072CB-1BB0-A10D-DEBE-BEDB486EC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3E572A-55B3-B9B8-8AC9-5C5BE7493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F1D9A-2E06-4F79-91A9-348AF58F79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7193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28829D-04B8-BA20-8EA2-654B7FADF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A177BCD-E043-DB0E-00ED-6760B7DD0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340D013-A1E4-3A2B-D3B3-D17660325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BAE6-094A-4253-A2E4-13185F722CDE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9B6023-8689-3BE3-188A-00A631285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A63C21-8DAE-6951-A90E-D1B1DFBED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F1D9A-2E06-4F79-91A9-348AF58F79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321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5D6AB6-8829-F56E-DE04-A7CD39F77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508B947-9517-5116-7939-0B297D683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493590-20A1-46F3-ABA3-1B07DABE0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BAE6-094A-4253-A2E4-13185F722CDE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4C6383E-4787-743F-E038-093E84BEF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9BAC497-3303-D4A2-D614-2C54CA770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F1D9A-2E06-4F79-91A9-348AF58F79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37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75FFAC-1F2C-68BD-347F-4716FCD53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6E5509A-3317-A877-50AD-FEADD62C9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3DD8DF4-31E6-7850-68FC-C03246B445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B797B74-FC89-4D76-C4A6-CDE8E2808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BAE6-094A-4253-A2E4-13185F722CDE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C482AD9-CBB2-4029-D10B-C7ADFBD28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623583-AD17-0C5F-F8AE-DC5593552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F1D9A-2E06-4F79-91A9-348AF58F79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5808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316CA6-0598-E5F8-CFA1-21ADA86B8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01B24BB-F154-A00E-05F0-0D69FEE10C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F7908A7-8326-C7CC-E6F1-954EEA8869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8DD0B8F-8EA9-843C-1CB7-20FC554696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58E13FF-AAE0-E8BB-8D6C-56A0A04082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FFAB612-CBBD-ED0D-BBD2-71A693D88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BAE6-094A-4253-A2E4-13185F722CDE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F92C1C4-F5CB-E395-DC95-6FD1ACD23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FF23F32-D94D-B67C-0D3E-4D4EB84A8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F1D9A-2E06-4F79-91A9-348AF58F79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4563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16F277-10C1-DA49-BA5F-2030B9B6A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915633A-2A96-CE7D-12DE-A261965FA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BAE6-094A-4253-A2E4-13185F722CDE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A396D1-8969-A65B-54F7-A0855E864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16A9AA7-1500-0826-4A20-D42A36D8B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F1D9A-2E06-4F79-91A9-348AF58F79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229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2CAC7DE-76C3-4873-750F-FF24854CA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BAE6-094A-4253-A2E4-13185F722CDE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DD6C9BC-E453-BBA7-863D-89686979D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145B958-4DC7-4079-BD8D-7D47FC137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F1D9A-2E06-4F79-91A9-348AF58F79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2683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12C6B2-9B55-B1CF-BB1E-F97AA986D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2AA02A5-1FDA-ABEB-E554-8A97F63B6D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5F9A4E5-9C6A-B80E-CB47-F6FA98628D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8CABF76-2775-2C74-8ABE-421016814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BAE6-094A-4253-A2E4-13185F722CDE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61B5D3C-8FA8-B388-5F6F-38F880FB0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CAB4818-5E06-0709-B19B-86BD866BC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F1D9A-2E06-4F79-91A9-348AF58F79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4934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A69724-87DB-CD58-C7F6-C076F48CA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07C73C9-7F49-2A15-22A3-5957EBD37C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3368390-1CE7-A4F0-8ECD-CFB0FDD57E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149F65D-8C1F-43B6-F203-16C788ABB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BAE6-094A-4253-A2E4-13185F722CDE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65F2B68-4DCB-2766-EF0B-CEF077F7B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59113D3-2ECE-6FBF-AA8B-E19E6346C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F1D9A-2E06-4F79-91A9-348AF58F79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9845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AA96751-8044-90C4-8E5D-3D32E9B98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EA91D0E-A18C-CE48-B020-578C4583A7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E57C8-D597-B04E-0A89-273D0F4359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CBAE6-094A-4253-A2E4-13185F722CDE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81D4286-7A01-ADA9-009E-FA55426E8F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86266C-6C3B-E347-BFA4-92D9BF7F9D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F1D9A-2E06-4F79-91A9-348AF58F79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2258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714C97-7F13-6003-D603-295945BEEB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s-419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Informe de Trabajo</a:t>
            </a:r>
            <a:endParaRPr kumimoji="1"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44BC8DA-9B22-3961-5FD7-90F87DD4C4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42447" y="4079875"/>
            <a:ext cx="5029200" cy="1655762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1800" dirty="0" err="1"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Nombre</a:t>
            </a:r>
            <a:r>
              <a:rPr kumimoji="1" lang="en-US" altLang="ja-JP" sz="1800" dirty="0"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 </a:t>
            </a:r>
          </a:p>
          <a:p>
            <a:pPr algn="l"/>
            <a:r>
              <a:rPr lang="es-ES" altLang="ja-JP" sz="18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Organización </a:t>
            </a:r>
            <a:endParaRPr lang="en-US" altLang="ja-JP" sz="18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pPr algn="l"/>
            <a:r>
              <a:rPr lang="es-ES" altLang="ja-JP" sz="18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Posición</a:t>
            </a:r>
            <a:r>
              <a:rPr lang="ja-JP" altLang="en-US" sz="18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 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pPr algn="l"/>
            <a:r>
              <a:rPr lang="es-ES" altLang="ja-JP" sz="18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País</a:t>
            </a:r>
            <a:endParaRPr kumimoji="1" lang="ja-JP" altLang="en-US" sz="1800" dirty="0">
              <a:latin typeface="メイリオ" panose="020B0604030504040204" pitchFamily="50" charset="-128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564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042989-815B-74FF-6DCC-D8A3A2C51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493" y="365125"/>
            <a:ext cx="4335168" cy="1808908"/>
          </a:xfrm>
        </p:spPr>
        <p:txBody>
          <a:bodyPr>
            <a:normAutofit/>
          </a:bodyPr>
          <a:lstStyle/>
          <a:p>
            <a:r>
              <a:rPr lang="ja-JP" altLang="ja-JP" sz="18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【</a:t>
            </a:r>
            <a:r>
              <a:rPr lang="es-419" altLang="ja-JP" sz="18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Su país</a:t>
            </a:r>
            <a:r>
              <a:rPr lang="ja-JP" altLang="ja-JP" sz="18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】</a:t>
            </a:r>
            <a:r>
              <a:rPr lang="ja-JP" altLang="ja-JP" sz="18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s-419" altLang="ja-JP" sz="18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Sistema Nacional de la Reducción de Riesgos por Desastres Volcánicos</a:t>
            </a:r>
            <a:br>
              <a:rPr lang="es-419" altLang="ja-JP" sz="18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s-419" altLang="ja-JP" sz="18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6A417682-6356-7E29-EF71-9A57A88157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7319909"/>
              </p:ext>
            </p:extLst>
          </p:nvPr>
        </p:nvGraphicFramePr>
        <p:xfrm>
          <a:off x="4982546" y="159338"/>
          <a:ext cx="6270171" cy="65393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2293">
                  <a:extLst>
                    <a:ext uri="{9D8B030D-6E8A-4147-A177-3AD203B41FA5}">
                      <a16:colId xmlns:a16="http://schemas.microsoft.com/office/drawing/2014/main" val="938222004"/>
                    </a:ext>
                  </a:extLst>
                </a:gridCol>
                <a:gridCol w="3157878">
                  <a:extLst>
                    <a:ext uri="{9D8B030D-6E8A-4147-A177-3AD203B41FA5}">
                      <a16:colId xmlns:a16="http://schemas.microsoft.com/office/drawing/2014/main" val="1851639562"/>
                    </a:ext>
                  </a:extLst>
                </a:gridCol>
              </a:tblGrid>
              <a:tr h="306650">
                <a:tc>
                  <a:txBody>
                    <a:bodyPr/>
                    <a:lstStyle/>
                    <a:p>
                      <a:endParaRPr lang="ja-JP" sz="800" kern="100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7703" marR="67703" marT="33852" marB="33852"/>
                </a:tc>
                <a:tc>
                  <a:txBody>
                    <a:bodyPr/>
                    <a:lstStyle/>
                    <a:p>
                      <a:endParaRPr lang="ja-JP" sz="800" kern="100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7703" marR="67703" marT="33852" marB="33852" anchor="ctr"/>
                </a:tc>
                <a:extLst>
                  <a:ext uri="{0D108BD9-81ED-4DB2-BD59-A6C34878D82A}">
                    <a16:rowId xmlns:a16="http://schemas.microsoft.com/office/drawing/2014/main" val="462150255"/>
                  </a:ext>
                </a:extLst>
              </a:tr>
              <a:tr h="632786">
                <a:tc>
                  <a:txBody>
                    <a:bodyPr/>
                    <a:lstStyle/>
                    <a:p>
                      <a:pPr algn="ctr"/>
                      <a:r>
                        <a:rPr lang="en-US" sz="1400" kern="100" dirty="0" err="1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Segoe UI" panose="020B0502040204020203" pitchFamily="34" charset="0"/>
                        </a:rPr>
                        <a:t>Medidas</a:t>
                      </a:r>
                      <a:r>
                        <a:rPr lang="en-US" sz="14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400" kern="100" dirty="0" err="1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Segoe UI" panose="020B0502040204020203" pitchFamily="34" charset="0"/>
                        </a:rPr>
                        <a:t>Generales</a:t>
                      </a:r>
                      <a:endParaRPr lang="en-US" sz="14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Segoe UI" panose="020B0502040204020203" pitchFamily="34" charset="0"/>
                      </a:endParaRPr>
                    </a:p>
                    <a:p>
                      <a:pPr algn="ctr"/>
                      <a:r>
                        <a:rPr lang="ja-JP" altLang="en-US" sz="14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Segoe UI" panose="020B0502040204020203" pitchFamily="34" charset="0"/>
                        </a:rPr>
                        <a:t>防災の施策全般</a:t>
                      </a:r>
                      <a:endParaRPr lang="en-US" sz="14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Segoe UI" panose="020B0502040204020203" pitchFamily="34" charset="0"/>
                      </a:endParaRPr>
                    </a:p>
                  </a:txBody>
                  <a:tcPr marL="67703" marR="67703" marT="33852" marB="33852"/>
                </a:tc>
                <a:tc>
                  <a:txBody>
                    <a:bodyPr/>
                    <a:lstStyle/>
                    <a:p>
                      <a:endParaRPr lang="ja-JP" sz="800" kern="100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7703" marR="67703" marT="33852" marB="33852"/>
                </a:tc>
                <a:extLst>
                  <a:ext uri="{0D108BD9-81ED-4DB2-BD59-A6C34878D82A}">
                    <a16:rowId xmlns:a16="http://schemas.microsoft.com/office/drawing/2014/main" val="3570094904"/>
                  </a:ext>
                </a:extLst>
              </a:tr>
              <a:tr h="517637">
                <a:tc>
                  <a:txBody>
                    <a:bodyPr/>
                    <a:lstStyle/>
                    <a:p>
                      <a:pPr algn="ctr"/>
                      <a:r>
                        <a:rPr lang="es-ES" altLang="ja-JP" sz="14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Segoe UI" panose="020B0502040204020203" pitchFamily="34" charset="0"/>
                        </a:rPr>
                        <a:t>Plan Nacional de Prevención de Desastres</a:t>
                      </a:r>
                    </a:p>
                    <a:p>
                      <a:pPr algn="ctr"/>
                      <a:r>
                        <a:rPr lang="ja-JP" altLang="en-US" sz="14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Segoe UI" panose="020B0502040204020203" pitchFamily="34" charset="0"/>
                        </a:rPr>
                        <a:t>国の防災計画</a:t>
                      </a:r>
                      <a:endParaRPr lang="ja-JP" sz="14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Segoe UI" panose="020B0502040204020203" pitchFamily="34" charset="0"/>
                      </a:endParaRPr>
                    </a:p>
                  </a:txBody>
                  <a:tcPr marL="67703" marR="67703" marT="33852" marB="33852"/>
                </a:tc>
                <a:tc>
                  <a:txBody>
                    <a:bodyPr/>
                    <a:lstStyle/>
                    <a:p>
                      <a:endParaRPr lang="ja-JP" sz="800" kern="100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7703" marR="67703" marT="33852" marB="33852"/>
                </a:tc>
                <a:extLst>
                  <a:ext uri="{0D108BD9-81ED-4DB2-BD59-A6C34878D82A}">
                    <a16:rowId xmlns:a16="http://schemas.microsoft.com/office/drawing/2014/main" val="1193479587"/>
                  </a:ext>
                </a:extLst>
              </a:tr>
              <a:tr h="545277">
                <a:tc>
                  <a:txBody>
                    <a:bodyPr/>
                    <a:lstStyle/>
                    <a:p>
                      <a:pPr algn="ctr"/>
                      <a:r>
                        <a:rPr kumimoji="1" lang="es-419" altLang="ja-JP" sz="1400" b="0" i="0" kern="1200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Mapa de peligros</a:t>
                      </a:r>
                    </a:p>
                    <a:p>
                      <a:pPr algn="ctr"/>
                      <a:r>
                        <a:rPr lang="ja-JP" altLang="en-US" sz="14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Segoe UI" panose="020B0502040204020203" pitchFamily="34" charset="0"/>
                        </a:rPr>
                        <a:t>ハザードマップ</a:t>
                      </a:r>
                      <a:endParaRPr lang="ja-JP" sz="14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Segoe UI" panose="020B0502040204020203" pitchFamily="34" charset="0"/>
                      </a:endParaRPr>
                    </a:p>
                  </a:txBody>
                  <a:tcPr marL="67703" marR="67703" marT="33852" marB="33852"/>
                </a:tc>
                <a:tc>
                  <a:txBody>
                    <a:bodyPr/>
                    <a:lstStyle/>
                    <a:p>
                      <a:endParaRPr lang="ja-JP" sz="800" kern="100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7703" marR="67703" marT="33852" marB="33852"/>
                </a:tc>
                <a:extLst>
                  <a:ext uri="{0D108BD9-81ED-4DB2-BD59-A6C34878D82A}">
                    <a16:rowId xmlns:a16="http://schemas.microsoft.com/office/drawing/2014/main" val="4131428031"/>
                  </a:ext>
                </a:extLst>
              </a:tr>
              <a:tr h="523570">
                <a:tc>
                  <a:txBody>
                    <a:bodyPr/>
                    <a:lstStyle/>
                    <a:p>
                      <a:pPr algn="ctr"/>
                      <a:r>
                        <a:rPr lang="es-ES" altLang="ja-JP" sz="14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Segoe UI" panose="020B0502040204020203" pitchFamily="34" charset="0"/>
                        </a:rPr>
                        <a:t>Planes de evacuación para cada volcán</a:t>
                      </a:r>
                      <a:endParaRPr lang="en-US" altLang="ja-JP" sz="14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Segoe UI" panose="020B0502040204020203" pitchFamily="34" charset="0"/>
                      </a:endParaRPr>
                    </a:p>
                    <a:p>
                      <a:pPr algn="ctr"/>
                      <a:r>
                        <a:rPr lang="ja-JP" altLang="en-US" sz="14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Segoe UI" panose="020B0502040204020203" pitchFamily="34" charset="0"/>
                        </a:rPr>
                        <a:t>各火山の避難計画</a:t>
                      </a:r>
                      <a:endParaRPr lang="ja-JP" sz="14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Segoe UI" panose="020B0502040204020203" pitchFamily="34" charset="0"/>
                      </a:endParaRPr>
                    </a:p>
                  </a:txBody>
                  <a:tcPr marL="67703" marR="67703" marT="33852" marB="33852"/>
                </a:tc>
                <a:tc>
                  <a:txBody>
                    <a:bodyPr/>
                    <a:lstStyle/>
                    <a:p>
                      <a:endParaRPr lang="ja-JP" sz="800" kern="100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7703" marR="67703" marT="33852" marB="33852"/>
                </a:tc>
                <a:extLst>
                  <a:ext uri="{0D108BD9-81ED-4DB2-BD59-A6C34878D82A}">
                    <a16:rowId xmlns:a16="http://schemas.microsoft.com/office/drawing/2014/main" val="40169478"/>
                  </a:ext>
                </a:extLst>
              </a:tr>
              <a:tr h="554829">
                <a:tc>
                  <a:txBody>
                    <a:bodyPr/>
                    <a:lstStyle/>
                    <a:p>
                      <a:pPr algn="ctr"/>
                      <a:r>
                        <a:rPr lang="en-US" sz="1400" kern="100" dirty="0" err="1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Segoe UI" panose="020B0502040204020203" pitchFamily="34" charset="0"/>
                        </a:rPr>
                        <a:t>Monitoreo</a:t>
                      </a:r>
                      <a:endParaRPr lang="en-US" sz="14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Segoe UI" panose="020B0502040204020203" pitchFamily="34" charset="0"/>
                      </a:endParaRPr>
                    </a:p>
                    <a:p>
                      <a:pPr algn="ctr"/>
                      <a:r>
                        <a:rPr lang="ja-JP" altLang="en-US" sz="14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Segoe UI" panose="020B0502040204020203" pitchFamily="34" charset="0"/>
                        </a:rPr>
                        <a:t>観測</a:t>
                      </a:r>
                      <a:endParaRPr lang="ja-JP" sz="14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Segoe UI" panose="020B0502040204020203" pitchFamily="34" charset="0"/>
                      </a:endParaRPr>
                    </a:p>
                  </a:txBody>
                  <a:tcPr marL="67703" marR="67703" marT="33852" marB="33852"/>
                </a:tc>
                <a:tc>
                  <a:txBody>
                    <a:bodyPr/>
                    <a:lstStyle/>
                    <a:p>
                      <a:endParaRPr lang="ja-JP" sz="800" kern="100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7703" marR="67703" marT="33852" marB="33852"/>
                </a:tc>
                <a:extLst>
                  <a:ext uri="{0D108BD9-81ED-4DB2-BD59-A6C34878D82A}">
                    <a16:rowId xmlns:a16="http://schemas.microsoft.com/office/drawing/2014/main" val="746174261"/>
                  </a:ext>
                </a:extLst>
              </a:tr>
              <a:tr h="5782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kern="100" dirty="0" err="1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Segoe UI" panose="020B0502040204020203" pitchFamily="34" charset="0"/>
                        </a:rPr>
                        <a:t>Alertas</a:t>
                      </a:r>
                      <a:endParaRPr lang="en-US" altLang="ja-JP" sz="14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Segoe UI" panose="020B0502040204020203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Segoe UI" panose="020B0502040204020203" pitchFamily="34" charset="0"/>
                        </a:rPr>
                        <a:t>警報</a:t>
                      </a:r>
                      <a:endParaRPr lang="ja-JP" sz="14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Segoe UI" panose="020B0502040204020203" pitchFamily="34" charset="0"/>
                      </a:endParaRPr>
                    </a:p>
                  </a:txBody>
                  <a:tcPr marL="67703" marR="67703" marT="33852" marB="33852"/>
                </a:tc>
                <a:tc>
                  <a:txBody>
                    <a:bodyPr/>
                    <a:lstStyle/>
                    <a:p>
                      <a:endParaRPr lang="ja-JP" sz="800" kern="100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7703" marR="67703" marT="33852" marB="33852"/>
                </a:tc>
                <a:extLst>
                  <a:ext uri="{0D108BD9-81ED-4DB2-BD59-A6C34878D82A}">
                    <a16:rowId xmlns:a16="http://schemas.microsoft.com/office/drawing/2014/main" val="2619090970"/>
                  </a:ext>
                </a:extLst>
              </a:tr>
              <a:tr h="539201">
                <a:tc>
                  <a:txBody>
                    <a:bodyPr/>
                    <a:lstStyle/>
                    <a:p>
                      <a:pPr algn="ctr"/>
                      <a:r>
                        <a:rPr lang="es-ES" altLang="ja-JP" sz="14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Segoe UI" panose="020B0502040204020203" pitchFamily="34" charset="0"/>
                        </a:rPr>
                        <a:t>Toma de decisiones de evacuación</a:t>
                      </a:r>
                      <a:r>
                        <a:rPr lang="ja-JP" altLang="en-US" sz="14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Segoe UI" panose="020B0502040204020203" pitchFamily="34" charset="0"/>
                        </a:rPr>
                        <a:t>避難の意思決定</a:t>
                      </a:r>
                      <a:endParaRPr lang="ja-JP" sz="14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Segoe UI" panose="020B0502040204020203" pitchFamily="34" charset="0"/>
                      </a:endParaRPr>
                    </a:p>
                  </a:txBody>
                  <a:tcPr marL="67703" marR="67703" marT="33852" marB="33852"/>
                </a:tc>
                <a:tc>
                  <a:txBody>
                    <a:bodyPr/>
                    <a:lstStyle/>
                    <a:p>
                      <a:endParaRPr lang="ja-JP" sz="800" kern="100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7703" marR="67703" marT="33852" marB="33852"/>
                </a:tc>
                <a:extLst>
                  <a:ext uri="{0D108BD9-81ED-4DB2-BD59-A6C34878D82A}">
                    <a16:rowId xmlns:a16="http://schemas.microsoft.com/office/drawing/2014/main" val="1467906886"/>
                  </a:ext>
                </a:extLst>
              </a:tr>
              <a:tr h="516195">
                <a:tc>
                  <a:txBody>
                    <a:bodyPr/>
                    <a:lstStyle/>
                    <a:p>
                      <a:pPr algn="ctr"/>
                      <a:r>
                        <a:rPr lang="es-ES" altLang="ja-JP" sz="14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Segoe UI" panose="020B0502040204020203" pitchFamily="34" charset="0"/>
                        </a:rPr>
                        <a:t>Apertura y operación de centros de evacuación</a:t>
                      </a:r>
                      <a:endParaRPr lang="en-US" altLang="ja-JP" sz="14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Segoe UI" panose="020B0502040204020203" pitchFamily="34" charset="0"/>
                      </a:endParaRPr>
                    </a:p>
                    <a:p>
                      <a:pPr algn="ctr"/>
                      <a:r>
                        <a:rPr lang="ja-JP" altLang="en-US" sz="14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Segoe UI" panose="020B0502040204020203" pitchFamily="34" charset="0"/>
                        </a:rPr>
                        <a:t>避難所の設置、運営</a:t>
                      </a:r>
                      <a:endParaRPr lang="ja-JP" sz="14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Segoe UI" panose="020B0502040204020203" pitchFamily="34" charset="0"/>
                      </a:endParaRPr>
                    </a:p>
                  </a:txBody>
                  <a:tcPr marL="67703" marR="67703" marT="33852" marB="33852"/>
                </a:tc>
                <a:tc>
                  <a:txBody>
                    <a:bodyPr/>
                    <a:lstStyle/>
                    <a:p>
                      <a:endParaRPr lang="ja-JP" sz="800" kern="100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7703" marR="67703" marT="33852" marB="33852"/>
                </a:tc>
                <a:extLst>
                  <a:ext uri="{0D108BD9-81ED-4DB2-BD59-A6C34878D82A}">
                    <a16:rowId xmlns:a16="http://schemas.microsoft.com/office/drawing/2014/main" val="1675627803"/>
                  </a:ext>
                </a:extLst>
              </a:tr>
              <a:tr h="667089">
                <a:tc>
                  <a:txBody>
                    <a:bodyPr/>
                    <a:lstStyle/>
                    <a:p>
                      <a:pPr algn="ctr"/>
                      <a:r>
                        <a:rPr lang="en-US" sz="1400" kern="100" dirty="0" err="1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Segoe UI" panose="020B0502040204020203" pitchFamily="34" charset="0"/>
                        </a:rPr>
                        <a:t>Proyectos</a:t>
                      </a:r>
                      <a:r>
                        <a:rPr lang="en-US" sz="14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400" kern="100" dirty="0" err="1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Segoe UI" panose="020B0502040204020203" pitchFamily="34" charset="0"/>
                        </a:rPr>
                        <a:t>Nacionales</a:t>
                      </a:r>
                      <a:endParaRPr lang="en-US" sz="14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Segoe UI" panose="020B0502040204020203" pitchFamily="34" charset="0"/>
                      </a:endParaRPr>
                    </a:p>
                    <a:p>
                      <a:pPr algn="ctr"/>
                      <a:r>
                        <a:rPr lang="ja-JP" altLang="en-US" sz="14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Segoe UI" panose="020B0502040204020203" pitchFamily="34" charset="0"/>
                        </a:rPr>
                        <a:t>国家プロジェクト</a:t>
                      </a:r>
                      <a:endParaRPr lang="ja-JP" sz="14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Segoe UI" panose="020B0502040204020203" pitchFamily="34" charset="0"/>
                      </a:endParaRPr>
                    </a:p>
                  </a:txBody>
                  <a:tcPr marL="67703" marR="67703" marT="33852" marB="33852"/>
                </a:tc>
                <a:tc>
                  <a:txBody>
                    <a:bodyPr/>
                    <a:lstStyle/>
                    <a:p>
                      <a:endParaRPr lang="ja-JP" sz="800" kern="100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7703" marR="67703" marT="33852" marB="33852"/>
                </a:tc>
                <a:extLst>
                  <a:ext uri="{0D108BD9-81ED-4DB2-BD59-A6C34878D82A}">
                    <a16:rowId xmlns:a16="http://schemas.microsoft.com/office/drawing/2014/main" val="3283715741"/>
                  </a:ext>
                </a:extLst>
              </a:tr>
              <a:tr h="591867">
                <a:tc>
                  <a:txBody>
                    <a:bodyPr/>
                    <a:lstStyle/>
                    <a:p>
                      <a:pPr algn="ctr"/>
                      <a:r>
                        <a:rPr lang="es-ES" sz="14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Segoe UI" panose="020B0502040204020203" pitchFamily="34" charset="0"/>
                        </a:rPr>
                        <a:t>Investigación Académica</a:t>
                      </a:r>
                    </a:p>
                    <a:p>
                      <a:pPr algn="ctr"/>
                      <a:r>
                        <a:rPr lang="ja-JP" altLang="en-US" sz="14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Segoe UI" panose="020B0502040204020203" pitchFamily="34" charset="0"/>
                        </a:rPr>
                        <a:t>学術研究</a:t>
                      </a:r>
                      <a:endParaRPr lang="ja-JP" sz="14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Segoe UI" panose="020B0502040204020203" pitchFamily="34" charset="0"/>
                      </a:endParaRPr>
                    </a:p>
                  </a:txBody>
                  <a:tcPr marL="67703" marR="67703" marT="33852" marB="33852"/>
                </a:tc>
                <a:tc>
                  <a:txBody>
                    <a:bodyPr/>
                    <a:lstStyle/>
                    <a:p>
                      <a:endParaRPr lang="ja-JP" sz="800" kern="100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7703" marR="67703" marT="33852" marB="33852"/>
                </a:tc>
                <a:extLst>
                  <a:ext uri="{0D108BD9-81ED-4DB2-BD59-A6C34878D82A}">
                    <a16:rowId xmlns:a16="http://schemas.microsoft.com/office/drawing/2014/main" val="426414163"/>
                  </a:ext>
                </a:extLst>
              </a:tr>
            </a:tbl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98BC22D-F935-CF8C-5D3B-4DC901CC78F9}"/>
              </a:ext>
            </a:extLst>
          </p:cNvPr>
          <p:cNvSpPr/>
          <p:nvPr/>
        </p:nvSpPr>
        <p:spPr>
          <a:xfrm>
            <a:off x="8117632" y="159339"/>
            <a:ext cx="3135086" cy="6539322"/>
          </a:xfrm>
          <a:prstGeom prst="rect">
            <a:avLst/>
          </a:prstGeom>
          <a:noFill/>
          <a:ln w="57150">
            <a:solidFill>
              <a:srgbClr val="FF0000"/>
            </a:solidFill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64647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73D9B4-D034-FC6A-6146-F07D787A4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altLang="ja-JP" sz="4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1)Sumario de tareas:</a:t>
            </a:r>
            <a:endParaRPr kumimoji="1" lang="ja-JP" altLang="en-US" sz="8000" dirty="0">
              <a:latin typeface="メイリオ" panose="020B0604030504040204" pitchFamily="50" charset="-128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6009E96-9546-FC14-775F-D2F8F2746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96793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FA16CB-2284-E713-B7DD-4B746AFC2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437" y="189203"/>
            <a:ext cx="10829365" cy="1690689"/>
          </a:xfrm>
        </p:spPr>
        <p:txBody>
          <a:bodyPr>
            <a:normAutofit/>
          </a:bodyPr>
          <a:lstStyle/>
          <a:p>
            <a:r>
              <a:rPr lang="es-ES" altLang="ja-JP" sz="18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2)Sumario de la organización del participante</a:t>
            </a:r>
            <a:br>
              <a:rPr lang="es-ES" altLang="ja-JP" sz="18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s-ES" altLang="ja-JP" sz="18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Tomando el ejemplo siguiente como referencia, dibuje un organigrama e indique su departamento/división/sección con una doble línea (ejemplo)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4693C0FF-2F96-9898-545F-98A94D31B45A}"/>
              </a:ext>
            </a:extLst>
          </p:cNvPr>
          <p:cNvGrpSpPr>
            <a:grpSpLocks/>
          </p:cNvGrpSpPr>
          <p:nvPr/>
        </p:nvGrpSpPr>
        <p:grpSpPr bwMode="auto">
          <a:xfrm>
            <a:off x="1936848" y="1929592"/>
            <a:ext cx="7892953" cy="4316337"/>
            <a:chOff x="2601" y="10441"/>
            <a:chExt cx="6720" cy="4743"/>
          </a:xfrm>
        </p:grpSpPr>
        <p:cxnSp>
          <p:nvCxnSpPr>
            <p:cNvPr id="38" name="Line 305">
              <a:extLst>
                <a:ext uri="{FF2B5EF4-FFF2-40B4-BE49-F238E27FC236}">
                  <a16:creationId xmlns:a16="http://schemas.microsoft.com/office/drawing/2014/main" id="{5CE0130B-701E-E4F4-3E78-8CE703F2A9FD}"/>
                </a:ext>
              </a:extLst>
            </p:cNvPr>
            <p:cNvCxnSpPr/>
            <p:nvPr/>
          </p:nvCxnSpPr>
          <p:spPr bwMode="auto">
            <a:xfrm flipV="1">
              <a:off x="8361" y="12291"/>
              <a:ext cx="0" cy="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" name="Line 306">
              <a:extLst>
                <a:ext uri="{FF2B5EF4-FFF2-40B4-BE49-F238E27FC236}">
                  <a16:creationId xmlns:a16="http://schemas.microsoft.com/office/drawing/2014/main" id="{D9E44579-9341-E412-0862-0AA034A156A3}"/>
                </a:ext>
              </a:extLst>
            </p:cNvPr>
            <p:cNvCxnSpPr/>
            <p:nvPr/>
          </p:nvCxnSpPr>
          <p:spPr bwMode="auto">
            <a:xfrm flipV="1">
              <a:off x="3561" y="12271"/>
              <a:ext cx="0" cy="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40" name="Group 307">
              <a:extLst>
                <a:ext uri="{FF2B5EF4-FFF2-40B4-BE49-F238E27FC236}">
                  <a16:creationId xmlns:a16="http://schemas.microsoft.com/office/drawing/2014/main" id="{A113157D-E22C-F2A2-591E-5A9EE613930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01" y="10441"/>
              <a:ext cx="6720" cy="4743"/>
              <a:chOff x="2601" y="10441"/>
              <a:chExt cx="6720" cy="4743"/>
            </a:xfrm>
          </p:grpSpPr>
          <p:cxnSp>
            <p:nvCxnSpPr>
              <p:cNvPr id="41" name="Line 308">
                <a:extLst>
                  <a:ext uri="{FF2B5EF4-FFF2-40B4-BE49-F238E27FC236}">
                    <a16:creationId xmlns:a16="http://schemas.microsoft.com/office/drawing/2014/main" id="{9E486AB5-FA55-FA5A-F6EC-D961AFC6993C}"/>
                  </a:ext>
                </a:extLst>
              </p:cNvPr>
              <p:cNvCxnSpPr/>
              <p:nvPr/>
            </p:nvCxnSpPr>
            <p:spPr bwMode="auto">
              <a:xfrm flipV="1">
                <a:off x="5961" y="10951"/>
                <a:ext cx="0" cy="3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2" name="Line 309">
                <a:extLst>
                  <a:ext uri="{FF2B5EF4-FFF2-40B4-BE49-F238E27FC236}">
                    <a16:creationId xmlns:a16="http://schemas.microsoft.com/office/drawing/2014/main" id="{83AB4487-528D-74C8-7388-258837E63E36}"/>
                  </a:ext>
                </a:extLst>
              </p:cNvPr>
              <p:cNvCxnSpPr/>
              <p:nvPr/>
            </p:nvCxnSpPr>
            <p:spPr bwMode="auto">
              <a:xfrm flipV="1">
                <a:off x="4041" y="14351"/>
                <a:ext cx="0" cy="4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43" name="Text Box 310">
                <a:extLst>
                  <a:ext uri="{FF2B5EF4-FFF2-40B4-BE49-F238E27FC236}">
                    <a16:creationId xmlns:a16="http://schemas.microsoft.com/office/drawing/2014/main" id="{51BC3C21-4634-D748-2AB6-91803BBF06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01" y="11986"/>
                <a:ext cx="1920" cy="61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38100" tIns="36000" rIns="38100" bIns="36000" anchor="t" anchorCtr="0" upright="1">
                <a:noAutofit/>
              </a:bodyPr>
              <a:lstStyle/>
              <a:p>
                <a:pPr algn="ctr">
                  <a:lnSpc>
                    <a:spcPts val="1200"/>
                  </a:lnSpc>
                </a:pPr>
                <a:r>
                  <a:rPr lang="en-US" sz="1100" kern="100">
                    <a:solidFill>
                      <a:srgbClr val="000000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Arial" panose="020B0604020202020204" pitchFamily="34" charset="0"/>
                  </a:rPr>
                  <a:t>Departamento</a:t>
                </a:r>
                <a:r>
                  <a:rPr lang="en-US" sz="1100" kern="10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 xxxxxxxxxxx</a:t>
                </a:r>
                <a:endParaRPr lang="ja-JP" sz="1050" kern="10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endParaRPr>
              </a:p>
              <a:p>
                <a:pPr algn="ctr">
                  <a:lnSpc>
                    <a:spcPts val="1200"/>
                  </a:lnSpc>
                </a:pPr>
                <a:r>
                  <a:rPr lang="en-US" sz="1050" kern="10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44" name="Text Box 311">
                <a:extLst>
                  <a:ext uri="{FF2B5EF4-FFF2-40B4-BE49-F238E27FC236}">
                    <a16:creationId xmlns:a16="http://schemas.microsoft.com/office/drawing/2014/main" id="{5E2A4BF9-3495-A5D2-D436-A3806BCA0F6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01" y="11986"/>
                <a:ext cx="1920" cy="61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38100" tIns="36000" rIns="38100" bIns="36000" anchor="t" anchorCtr="0" upright="1">
                <a:noAutofit/>
              </a:bodyPr>
              <a:lstStyle/>
              <a:p>
                <a:pPr algn="ctr">
                  <a:lnSpc>
                    <a:spcPts val="1200"/>
                  </a:lnSpc>
                </a:pPr>
                <a:r>
                  <a:rPr lang="en-US" sz="1100" kern="100">
                    <a:solidFill>
                      <a:srgbClr val="000000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Arial" panose="020B0604020202020204" pitchFamily="34" charset="0"/>
                  </a:rPr>
                  <a:t>Departamento</a:t>
                </a:r>
                <a:r>
                  <a:rPr lang="en-US" sz="1100" kern="10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 xxxxxxxxxxx</a:t>
                </a:r>
                <a:endParaRPr lang="ja-JP" sz="1050" kern="10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endParaRPr>
              </a:p>
              <a:p>
                <a:pPr algn="ctr">
                  <a:lnSpc>
                    <a:spcPts val="1200"/>
                  </a:lnSpc>
                </a:pPr>
                <a:r>
                  <a:rPr lang="en-US" sz="1050" kern="10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45" name="Text Box 312">
                <a:extLst>
                  <a:ext uri="{FF2B5EF4-FFF2-40B4-BE49-F238E27FC236}">
                    <a16:creationId xmlns:a16="http://schemas.microsoft.com/office/drawing/2014/main" id="{63D0FB68-C016-920C-0377-7FC223F8A0A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81" y="14551"/>
                <a:ext cx="1920" cy="62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38100" tIns="36000" rIns="38100" bIns="36000" anchor="t" anchorCtr="0" upright="1">
                <a:noAutofit/>
              </a:bodyPr>
              <a:lstStyle/>
              <a:p>
                <a:pPr algn="ctr"/>
                <a:r>
                  <a:rPr lang="en-US" sz="1100" kern="100">
                    <a:solidFill>
                      <a:srgbClr val="000000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Arial" panose="020B0604020202020204" pitchFamily="34" charset="0"/>
                  </a:rPr>
                  <a:t>Sección</a:t>
                </a:r>
                <a:r>
                  <a:rPr lang="en-US" sz="1100" kern="10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 xxxxxxxxxxx</a:t>
                </a:r>
                <a:endParaRPr lang="ja-JP" sz="1050" kern="10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endParaRPr>
              </a:p>
              <a:p>
                <a:pPr algn="ctr"/>
                <a:r>
                  <a:rPr lang="en-US" sz="1050" kern="10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46" name="Text Box 313">
                <a:extLst>
                  <a:ext uri="{FF2B5EF4-FFF2-40B4-BE49-F238E27FC236}">
                    <a16:creationId xmlns:a16="http://schemas.microsoft.com/office/drawing/2014/main" id="{EAD8A5B6-B515-BE4F-7A25-9EF739D062B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401" y="13471"/>
                <a:ext cx="1920" cy="661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38100" tIns="36000" rIns="38100" bIns="36000" anchor="t" anchorCtr="0" upright="1">
                <a:noAutofit/>
              </a:bodyPr>
              <a:lstStyle/>
              <a:p>
                <a:pPr algn="ctr">
                  <a:lnSpc>
                    <a:spcPts val="1200"/>
                  </a:lnSpc>
                </a:pPr>
                <a:r>
                  <a:rPr lang="en-US" sz="1100" kern="100" dirty="0">
                    <a:solidFill>
                      <a:srgbClr val="000000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Arial" panose="020B0604020202020204" pitchFamily="34" charset="0"/>
                  </a:rPr>
                  <a:t>División</a:t>
                </a:r>
                <a:r>
                  <a:rPr lang="en-US" sz="1100" kern="10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 </a:t>
                </a:r>
                <a:r>
                  <a:rPr lang="en-US" sz="1100" kern="100" dirty="0" err="1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xxxxxxxxxxx</a:t>
                </a:r>
                <a:endParaRPr lang="ja-JP" sz="1050" kern="100" dirty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endParaRPr>
              </a:p>
              <a:p>
                <a:pPr algn="ctr">
                  <a:lnSpc>
                    <a:spcPts val="1600"/>
                  </a:lnSpc>
                </a:pPr>
                <a:r>
                  <a:rPr lang="en-US" sz="1100" kern="100" dirty="0">
                    <a:solidFill>
                      <a:srgbClr val="000000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Arial" panose="020B0604020202020204" pitchFamily="34" charset="0"/>
                  </a:rPr>
                  <a:t> </a:t>
                </a:r>
                <a:endParaRPr lang="ja-JP" sz="1050" kern="100" dirty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endParaRPr>
              </a:p>
              <a:p>
                <a:pPr algn="ctr">
                  <a:lnSpc>
                    <a:spcPts val="1200"/>
                  </a:lnSpc>
                </a:pPr>
                <a:r>
                  <a:rPr lang="en-US" sz="1050" kern="10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 dirty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47" name="Text Box 314">
                <a:extLst>
                  <a:ext uri="{FF2B5EF4-FFF2-40B4-BE49-F238E27FC236}">
                    <a16:creationId xmlns:a16="http://schemas.microsoft.com/office/drawing/2014/main" id="{BCAB0937-DFBD-7B03-24F0-C5A81F3D11E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01" y="13471"/>
                <a:ext cx="1920" cy="66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38100" tIns="36000" rIns="38100" bIns="36000" anchor="t" anchorCtr="0" upright="1">
                <a:noAutofit/>
              </a:bodyPr>
              <a:lstStyle/>
              <a:p>
                <a:pPr algn="ctr">
                  <a:lnSpc>
                    <a:spcPts val="1200"/>
                  </a:lnSpc>
                </a:pPr>
                <a:r>
                  <a:rPr lang="en-US" sz="1100" kern="100">
                    <a:solidFill>
                      <a:srgbClr val="000000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Arial" panose="020B0604020202020204" pitchFamily="34" charset="0"/>
                  </a:rPr>
                  <a:t>División</a:t>
                </a:r>
                <a:r>
                  <a:rPr lang="en-US" sz="1100" kern="10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 xxxxxxxxxxx</a:t>
                </a:r>
                <a:endParaRPr lang="ja-JP" sz="1050" kern="10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endParaRPr>
              </a:p>
              <a:p>
                <a:pPr algn="ctr">
                  <a:lnSpc>
                    <a:spcPts val="1600"/>
                  </a:lnSpc>
                </a:pPr>
                <a:r>
                  <a:rPr lang="en-US" sz="1100" kern="100">
                    <a:solidFill>
                      <a:srgbClr val="000000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Arial" panose="020B0604020202020204" pitchFamily="34" charset="0"/>
                  </a:rPr>
                  <a:t> </a:t>
                </a:r>
                <a:endParaRPr lang="ja-JP" sz="1050" kern="10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endParaRPr>
              </a:p>
              <a:p>
                <a:pPr algn="ctr">
                  <a:lnSpc>
                    <a:spcPts val="1200"/>
                  </a:lnSpc>
                </a:pPr>
                <a:r>
                  <a:rPr lang="en-US" sz="1050" kern="10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48" name="Text Box 315">
                <a:extLst>
                  <a:ext uri="{FF2B5EF4-FFF2-40B4-BE49-F238E27FC236}">
                    <a16:creationId xmlns:a16="http://schemas.microsoft.com/office/drawing/2014/main" id="{C89240C9-A142-90EB-06B1-AF5E5DA1168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01" y="13471"/>
                <a:ext cx="1920" cy="691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38100" tIns="36000" rIns="38100" bIns="36000" anchor="t" anchorCtr="0" upright="1">
                <a:noAutofit/>
              </a:bodyPr>
              <a:lstStyle/>
              <a:p>
                <a:pPr algn="ctr">
                  <a:lnSpc>
                    <a:spcPts val="1200"/>
                  </a:lnSpc>
                </a:pPr>
                <a:r>
                  <a:rPr lang="en-US" sz="1100" kern="100">
                    <a:solidFill>
                      <a:srgbClr val="000000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Arial" panose="020B0604020202020204" pitchFamily="34" charset="0"/>
                  </a:rPr>
                  <a:t>División</a:t>
                </a:r>
                <a:r>
                  <a:rPr lang="en-US" sz="1100" kern="10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 xxxxxxxxxxx</a:t>
                </a:r>
                <a:endParaRPr lang="ja-JP" sz="1050" kern="10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endParaRPr>
              </a:p>
              <a:p>
                <a:pPr algn="ctr">
                  <a:lnSpc>
                    <a:spcPts val="1600"/>
                  </a:lnSpc>
                </a:pPr>
                <a:r>
                  <a:rPr lang="en-US" sz="1100" kern="100">
                    <a:solidFill>
                      <a:srgbClr val="000000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Arial" panose="020B0604020202020204" pitchFamily="34" charset="0"/>
                  </a:rPr>
                  <a:t> </a:t>
                </a:r>
                <a:endParaRPr lang="ja-JP" sz="1050" kern="10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endParaRPr>
              </a:p>
              <a:p>
                <a:pPr algn="ctr">
                  <a:lnSpc>
                    <a:spcPts val="1200"/>
                  </a:lnSpc>
                </a:pPr>
                <a:r>
                  <a:rPr lang="en-US" sz="1050" kern="10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49" name="Line 316">
                <a:extLst>
                  <a:ext uri="{FF2B5EF4-FFF2-40B4-BE49-F238E27FC236}">
                    <a16:creationId xmlns:a16="http://schemas.microsoft.com/office/drawing/2014/main" id="{0D4C1BED-0E1F-ED62-B136-74EA6D24DB91}"/>
                  </a:ext>
                </a:extLst>
              </p:cNvPr>
              <p:cNvCxnSpPr/>
              <p:nvPr/>
            </p:nvCxnSpPr>
            <p:spPr bwMode="auto">
              <a:xfrm flipV="1">
                <a:off x="3561" y="11551"/>
                <a:ext cx="48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0" name="Line 317">
                <a:extLst>
                  <a:ext uri="{FF2B5EF4-FFF2-40B4-BE49-F238E27FC236}">
                    <a16:creationId xmlns:a16="http://schemas.microsoft.com/office/drawing/2014/main" id="{8F695F46-E3ED-0879-397A-B3DDB091ED67}"/>
                  </a:ext>
                </a:extLst>
              </p:cNvPr>
              <p:cNvCxnSpPr/>
              <p:nvPr/>
            </p:nvCxnSpPr>
            <p:spPr bwMode="auto">
              <a:xfrm flipV="1">
                <a:off x="8361" y="11551"/>
                <a:ext cx="0" cy="4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1" name="Line 318">
                <a:extLst>
                  <a:ext uri="{FF2B5EF4-FFF2-40B4-BE49-F238E27FC236}">
                    <a16:creationId xmlns:a16="http://schemas.microsoft.com/office/drawing/2014/main" id="{5F4B3235-4713-773E-ABFC-633549CC2084}"/>
                  </a:ext>
                </a:extLst>
              </p:cNvPr>
              <p:cNvCxnSpPr/>
              <p:nvPr/>
            </p:nvCxnSpPr>
            <p:spPr bwMode="auto">
              <a:xfrm flipV="1">
                <a:off x="3561" y="11551"/>
                <a:ext cx="0" cy="4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" name="Line 319">
                <a:extLst>
                  <a:ext uri="{FF2B5EF4-FFF2-40B4-BE49-F238E27FC236}">
                    <a16:creationId xmlns:a16="http://schemas.microsoft.com/office/drawing/2014/main" id="{4E9E33FE-30D9-6E02-8C7B-D475323C0A1F}"/>
                  </a:ext>
                </a:extLst>
              </p:cNvPr>
              <p:cNvCxnSpPr/>
              <p:nvPr/>
            </p:nvCxnSpPr>
            <p:spPr bwMode="auto">
              <a:xfrm flipV="1">
                <a:off x="4041" y="14331"/>
                <a:ext cx="38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3" name="Line 320">
                <a:extLst>
                  <a:ext uri="{FF2B5EF4-FFF2-40B4-BE49-F238E27FC236}">
                    <a16:creationId xmlns:a16="http://schemas.microsoft.com/office/drawing/2014/main" id="{EF529CD0-32EF-3C17-5A7B-59B4EDB20223}"/>
                  </a:ext>
                </a:extLst>
              </p:cNvPr>
              <p:cNvCxnSpPr/>
              <p:nvPr/>
            </p:nvCxnSpPr>
            <p:spPr bwMode="auto">
              <a:xfrm flipV="1">
                <a:off x="7881" y="14351"/>
                <a:ext cx="0" cy="5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4" name="Line 321">
                <a:extLst>
                  <a:ext uri="{FF2B5EF4-FFF2-40B4-BE49-F238E27FC236}">
                    <a16:creationId xmlns:a16="http://schemas.microsoft.com/office/drawing/2014/main" id="{EAF0601B-B971-EF5D-7F4E-A77C104315C4}"/>
                  </a:ext>
                </a:extLst>
              </p:cNvPr>
              <p:cNvCxnSpPr/>
              <p:nvPr/>
            </p:nvCxnSpPr>
            <p:spPr bwMode="auto">
              <a:xfrm flipV="1">
                <a:off x="3561" y="13271"/>
                <a:ext cx="48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5" name="Line 322">
                <a:extLst>
                  <a:ext uri="{FF2B5EF4-FFF2-40B4-BE49-F238E27FC236}">
                    <a16:creationId xmlns:a16="http://schemas.microsoft.com/office/drawing/2014/main" id="{E65F47AF-F304-5A65-2618-A7D0B437D280}"/>
                  </a:ext>
                </a:extLst>
              </p:cNvPr>
              <p:cNvCxnSpPr/>
              <p:nvPr/>
            </p:nvCxnSpPr>
            <p:spPr bwMode="auto">
              <a:xfrm flipV="1">
                <a:off x="8364" y="13271"/>
                <a:ext cx="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6" name="Line 323">
                <a:extLst>
                  <a:ext uri="{FF2B5EF4-FFF2-40B4-BE49-F238E27FC236}">
                    <a16:creationId xmlns:a16="http://schemas.microsoft.com/office/drawing/2014/main" id="{313EAEC5-B2A1-AE50-4ABC-1C94D6E030BA}"/>
                  </a:ext>
                </a:extLst>
              </p:cNvPr>
              <p:cNvCxnSpPr/>
              <p:nvPr/>
            </p:nvCxnSpPr>
            <p:spPr bwMode="auto">
              <a:xfrm flipV="1">
                <a:off x="3561" y="13271"/>
                <a:ext cx="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7" name="Line 324">
                <a:extLst>
                  <a:ext uri="{FF2B5EF4-FFF2-40B4-BE49-F238E27FC236}">
                    <a16:creationId xmlns:a16="http://schemas.microsoft.com/office/drawing/2014/main" id="{D145C36C-25DA-BA51-483B-C430892D1407}"/>
                  </a:ext>
                </a:extLst>
              </p:cNvPr>
              <p:cNvCxnSpPr/>
              <p:nvPr/>
            </p:nvCxnSpPr>
            <p:spPr bwMode="auto">
              <a:xfrm>
                <a:off x="2841" y="12771"/>
                <a:ext cx="1440" cy="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8" name="Line 325">
                <a:extLst>
                  <a:ext uri="{FF2B5EF4-FFF2-40B4-BE49-F238E27FC236}">
                    <a16:creationId xmlns:a16="http://schemas.microsoft.com/office/drawing/2014/main" id="{7E57103B-B02E-73DF-098E-BA592403BEC2}"/>
                  </a:ext>
                </a:extLst>
              </p:cNvPr>
              <p:cNvCxnSpPr/>
              <p:nvPr/>
            </p:nvCxnSpPr>
            <p:spPr bwMode="auto">
              <a:xfrm>
                <a:off x="7661" y="12791"/>
                <a:ext cx="1440" cy="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9" name="Line 326">
                <a:extLst>
                  <a:ext uri="{FF2B5EF4-FFF2-40B4-BE49-F238E27FC236}">
                    <a16:creationId xmlns:a16="http://schemas.microsoft.com/office/drawing/2014/main" id="{963EEEDB-9901-866D-8A26-8CA4C1D13A63}"/>
                  </a:ext>
                </a:extLst>
              </p:cNvPr>
              <p:cNvCxnSpPr/>
              <p:nvPr/>
            </p:nvCxnSpPr>
            <p:spPr bwMode="auto">
              <a:xfrm flipV="1">
                <a:off x="3081" y="12791"/>
                <a:ext cx="0" cy="17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0" name="Line 327">
                <a:extLst>
                  <a:ext uri="{FF2B5EF4-FFF2-40B4-BE49-F238E27FC236}">
                    <a16:creationId xmlns:a16="http://schemas.microsoft.com/office/drawing/2014/main" id="{9D522F13-B916-FFA2-91C1-F6DC6FC6DC79}"/>
                  </a:ext>
                </a:extLst>
              </p:cNvPr>
              <p:cNvCxnSpPr/>
              <p:nvPr/>
            </p:nvCxnSpPr>
            <p:spPr bwMode="auto">
              <a:xfrm flipV="1">
                <a:off x="3321" y="12791"/>
                <a:ext cx="0" cy="17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1" name="Line 328">
                <a:extLst>
                  <a:ext uri="{FF2B5EF4-FFF2-40B4-BE49-F238E27FC236}">
                    <a16:creationId xmlns:a16="http://schemas.microsoft.com/office/drawing/2014/main" id="{3E741AFB-2465-0515-1D8F-62E0CC7E3B8C}"/>
                  </a:ext>
                </a:extLst>
              </p:cNvPr>
              <p:cNvCxnSpPr/>
              <p:nvPr/>
            </p:nvCxnSpPr>
            <p:spPr bwMode="auto">
              <a:xfrm flipV="1">
                <a:off x="2841" y="12791"/>
                <a:ext cx="0" cy="17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2" name="Line 329">
                <a:extLst>
                  <a:ext uri="{FF2B5EF4-FFF2-40B4-BE49-F238E27FC236}">
                    <a16:creationId xmlns:a16="http://schemas.microsoft.com/office/drawing/2014/main" id="{6741E52B-319D-4BEB-5164-117C30ED75BC}"/>
                  </a:ext>
                </a:extLst>
              </p:cNvPr>
              <p:cNvCxnSpPr/>
              <p:nvPr/>
            </p:nvCxnSpPr>
            <p:spPr bwMode="auto">
              <a:xfrm flipV="1">
                <a:off x="4281" y="12771"/>
                <a:ext cx="0" cy="17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3" name="Line 330">
                <a:extLst>
                  <a:ext uri="{FF2B5EF4-FFF2-40B4-BE49-F238E27FC236}">
                    <a16:creationId xmlns:a16="http://schemas.microsoft.com/office/drawing/2014/main" id="{63135D69-832E-4516-9043-2850AAA5E693}"/>
                  </a:ext>
                </a:extLst>
              </p:cNvPr>
              <p:cNvCxnSpPr/>
              <p:nvPr/>
            </p:nvCxnSpPr>
            <p:spPr bwMode="auto">
              <a:xfrm flipV="1">
                <a:off x="7661" y="12791"/>
                <a:ext cx="0" cy="17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4" name="Line 331">
                <a:extLst>
                  <a:ext uri="{FF2B5EF4-FFF2-40B4-BE49-F238E27FC236}">
                    <a16:creationId xmlns:a16="http://schemas.microsoft.com/office/drawing/2014/main" id="{4F0BE157-5431-7BF5-A352-48C874437CE6}"/>
                  </a:ext>
                </a:extLst>
              </p:cNvPr>
              <p:cNvCxnSpPr/>
              <p:nvPr/>
            </p:nvCxnSpPr>
            <p:spPr bwMode="auto">
              <a:xfrm flipV="1">
                <a:off x="7901" y="12791"/>
                <a:ext cx="0" cy="17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5" name="Line 332">
                <a:extLst>
                  <a:ext uri="{FF2B5EF4-FFF2-40B4-BE49-F238E27FC236}">
                    <a16:creationId xmlns:a16="http://schemas.microsoft.com/office/drawing/2014/main" id="{84D20AD0-6D79-F425-72FD-D5FA58C825A0}"/>
                  </a:ext>
                </a:extLst>
              </p:cNvPr>
              <p:cNvCxnSpPr/>
              <p:nvPr/>
            </p:nvCxnSpPr>
            <p:spPr bwMode="auto">
              <a:xfrm flipV="1">
                <a:off x="8141" y="12791"/>
                <a:ext cx="0" cy="17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6" name="Line 333">
                <a:extLst>
                  <a:ext uri="{FF2B5EF4-FFF2-40B4-BE49-F238E27FC236}">
                    <a16:creationId xmlns:a16="http://schemas.microsoft.com/office/drawing/2014/main" id="{1B5A999B-396E-B8D7-B0C4-68691E6DE998}"/>
                  </a:ext>
                </a:extLst>
              </p:cNvPr>
              <p:cNvCxnSpPr/>
              <p:nvPr/>
            </p:nvCxnSpPr>
            <p:spPr bwMode="auto">
              <a:xfrm flipV="1">
                <a:off x="9101" y="12791"/>
                <a:ext cx="0" cy="17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67" name="Text Box 334">
                <a:extLst>
                  <a:ext uri="{FF2B5EF4-FFF2-40B4-BE49-F238E27FC236}">
                    <a16:creationId xmlns:a16="http://schemas.microsoft.com/office/drawing/2014/main" id="{C3228AD6-B9D8-0731-E0D8-DCC2D505C92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01" y="10441"/>
                <a:ext cx="1920" cy="72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38100" tIns="38100" rIns="38100" bIns="38100" anchor="t" anchorCtr="0" upright="1">
                <a:noAutofit/>
              </a:bodyPr>
              <a:lstStyle/>
              <a:p>
                <a:pPr algn="ctr">
                  <a:lnSpc>
                    <a:spcPts val="1600"/>
                  </a:lnSpc>
                </a:pPr>
                <a:r>
                  <a:rPr lang="en-US" sz="1100" kern="100" dirty="0" err="1">
                    <a:solidFill>
                      <a:srgbClr val="000000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Arial" panose="020B0604020202020204" pitchFamily="34" charset="0"/>
                  </a:rPr>
                  <a:t>Ministerio</a:t>
                </a:r>
                <a:endParaRPr lang="ja-JP" sz="1050" kern="100" dirty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endParaRPr>
              </a:p>
              <a:p>
                <a:pPr algn="ctr">
                  <a:lnSpc>
                    <a:spcPts val="1200"/>
                  </a:lnSpc>
                </a:pPr>
                <a:r>
                  <a:rPr lang="en-US" sz="1100" kern="100" dirty="0" err="1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xxxxxxxxxxx</a:t>
                </a:r>
                <a:endParaRPr lang="ja-JP" sz="1050" kern="100" dirty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68" name="Text Box 335">
                <a:extLst>
                  <a:ext uri="{FF2B5EF4-FFF2-40B4-BE49-F238E27FC236}">
                    <a16:creationId xmlns:a16="http://schemas.microsoft.com/office/drawing/2014/main" id="{48A3FEE2-3B50-21C1-F0DA-F61F10A28E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401" y="11986"/>
                <a:ext cx="1920" cy="61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38100" tIns="36000" rIns="38100" bIns="36000" anchor="t" anchorCtr="0" upright="1">
                <a:noAutofit/>
              </a:bodyPr>
              <a:lstStyle/>
              <a:p>
                <a:pPr algn="ctr">
                  <a:lnSpc>
                    <a:spcPts val="1200"/>
                  </a:lnSpc>
                </a:pPr>
                <a:r>
                  <a:rPr lang="en-US" sz="1100" kern="100">
                    <a:solidFill>
                      <a:srgbClr val="000000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Arial" panose="020B0604020202020204" pitchFamily="34" charset="0"/>
                  </a:rPr>
                  <a:t>Departamento</a:t>
                </a:r>
                <a:r>
                  <a:rPr lang="en-US" sz="1100" kern="10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 xxxxxxxxxxx</a:t>
                </a:r>
                <a:endParaRPr lang="ja-JP" sz="1050" kern="10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endParaRPr>
              </a:p>
              <a:p>
                <a:pPr algn="ctr">
                  <a:lnSpc>
                    <a:spcPts val="1200"/>
                  </a:lnSpc>
                </a:pPr>
                <a:r>
                  <a:rPr lang="en-US" sz="1050" kern="10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69" name="Text Box 336">
                <a:extLst>
                  <a:ext uri="{FF2B5EF4-FFF2-40B4-BE49-F238E27FC236}">
                    <a16:creationId xmlns:a16="http://schemas.microsoft.com/office/drawing/2014/main" id="{E6695F9B-77C0-DE6C-2CAF-F053FCABBC7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21" y="14571"/>
                <a:ext cx="1920" cy="613"/>
              </a:xfrm>
              <a:prstGeom prst="rect">
                <a:avLst/>
              </a:prstGeom>
              <a:solidFill>
                <a:srgbClr val="FFFFFF"/>
              </a:solidFill>
              <a:ln w="38100" cmpd="dbl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38100" tIns="36000" rIns="38100" bIns="36000" anchor="t" anchorCtr="0" upright="1">
                <a:noAutofit/>
              </a:bodyPr>
              <a:lstStyle/>
              <a:p>
                <a:pPr algn="ctr">
                  <a:lnSpc>
                    <a:spcPts val="1200"/>
                  </a:lnSpc>
                </a:pPr>
                <a:r>
                  <a:rPr lang="en-US" sz="1100" kern="100" dirty="0" err="1">
                    <a:solidFill>
                      <a:srgbClr val="000000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Arial" panose="020B0604020202020204" pitchFamily="34" charset="0"/>
                  </a:rPr>
                  <a:t>Sección</a:t>
                </a:r>
                <a:r>
                  <a:rPr lang="en-US" sz="1100" kern="10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 </a:t>
                </a:r>
                <a:r>
                  <a:rPr lang="en-US" sz="1100" kern="100" dirty="0" err="1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xxxxxxxxxxx</a:t>
                </a:r>
                <a:endParaRPr lang="ja-JP" sz="1050" kern="100" dirty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endParaRPr>
              </a:p>
              <a:p>
                <a:pPr algn="ctr">
                  <a:lnSpc>
                    <a:spcPts val="1200"/>
                  </a:lnSpc>
                </a:pPr>
                <a:r>
                  <a:rPr lang="en-US" sz="1050" kern="100" dirty="0"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 dirty="0"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85754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F59F2C-27D0-6022-D929-1B4B262DC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9313"/>
          </a:xfrm>
        </p:spPr>
        <p:txBody>
          <a:bodyPr>
            <a:normAutofit/>
          </a:bodyPr>
          <a:lstStyle/>
          <a:p>
            <a:r>
              <a:rPr lang="es-ES" altLang="ja-JP" sz="1800" b="1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rebuchet MS" panose="020B0603020202020204" pitchFamily="34" charset="0"/>
              </a:rPr>
              <a:t>3) Escriba experiencias de la participación en la gestión o la atención en el tema de la mitigación de desastres volcánicos.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1E6DB85F-4761-59AB-B9D8-FCD425553E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9787227"/>
              </p:ext>
            </p:extLst>
          </p:nvPr>
        </p:nvGraphicFramePr>
        <p:xfrm>
          <a:off x="838200" y="1459253"/>
          <a:ext cx="10282518" cy="4551581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886635">
                  <a:extLst>
                    <a:ext uri="{9D8B030D-6E8A-4147-A177-3AD203B41FA5}">
                      <a16:colId xmlns:a16="http://schemas.microsoft.com/office/drawing/2014/main" val="659390411"/>
                    </a:ext>
                  </a:extLst>
                </a:gridCol>
                <a:gridCol w="7395883">
                  <a:extLst>
                    <a:ext uri="{9D8B030D-6E8A-4147-A177-3AD203B41FA5}">
                      <a16:colId xmlns:a16="http://schemas.microsoft.com/office/drawing/2014/main" val="3739008891"/>
                    </a:ext>
                  </a:extLst>
                </a:gridCol>
              </a:tblGrid>
              <a:tr h="740955">
                <a:tc>
                  <a:txBody>
                    <a:bodyPr/>
                    <a:lstStyle/>
                    <a:p>
                      <a:pPr algn="l"/>
                      <a:r>
                        <a:rPr kumimoji="1" lang="es-ES" altLang="ja-JP" sz="1800" b="1" kern="12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Período:</a:t>
                      </a:r>
                    </a:p>
                    <a:p>
                      <a:pPr algn="l"/>
                      <a:endParaRPr kumimoji="1" lang="ja-JP" altLang="en-US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s-ES" altLang="ja-JP" sz="1800" b="1" kern="12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Desde                          a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2549421"/>
                  </a:ext>
                </a:extLst>
              </a:tr>
              <a:tr h="740955">
                <a:tc>
                  <a:txBody>
                    <a:bodyPr/>
                    <a:lstStyle/>
                    <a:p>
                      <a:pPr algn="l"/>
                      <a:r>
                        <a:rPr kumimoji="1" lang="es-419" altLang="ja-JP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Nombre de volcanes:</a:t>
                      </a:r>
                    </a:p>
                    <a:p>
                      <a:pPr algn="l"/>
                      <a:endParaRPr kumimoji="1" lang="ja-JP" altLang="en-US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397769"/>
                  </a:ext>
                </a:extLst>
              </a:tr>
              <a:tr h="740955">
                <a:tc>
                  <a:txBody>
                    <a:bodyPr/>
                    <a:lstStyle/>
                    <a:p>
                      <a:pPr algn="l"/>
                      <a:r>
                        <a:rPr kumimoji="1" lang="es-ES" altLang="ja-JP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Sus funciones:</a:t>
                      </a:r>
                      <a:endParaRPr kumimoji="1" lang="ja-JP" altLang="en-US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7980100"/>
                  </a:ext>
                </a:extLst>
              </a:tr>
              <a:tr h="232871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s-ES" altLang="ja-JP" sz="1800" b="1" kern="12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Generalidades de sus tareas: </a:t>
                      </a:r>
                      <a:endParaRPr kumimoji="1" lang="ja-JP" altLang="ja-JP" sz="1800" b="1" kern="12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endParaRPr kumimoji="1" lang="en-US" altLang="ja-JP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en-US" altLang="ja-JP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136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3363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0DC987-E751-E94D-19FF-7B807FD6D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altLang="ja-JP" sz="1800" b="1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rebuchet MS" panose="020B0603020202020204" pitchFamily="34" charset="0"/>
              </a:rPr>
              <a:t>4) Escriba la situación de la zona volcánica que está dentro del control y la atención de su institución.</a:t>
            </a:r>
            <a:br>
              <a:rPr lang="es-ES" altLang="ja-JP" sz="1800" b="1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rebuchet MS" panose="020B0603020202020204" pitchFamily="34" charset="0"/>
              </a:rPr>
            </a:br>
            <a:r>
              <a:rPr lang="es-ES" altLang="ja-JP" sz="1800" u="sng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NOTA:</a:t>
            </a:r>
            <a:r>
              <a:rPr lang="es-ES" altLang="ja-JP" sz="18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	Se recomienda explicarla utilizando las fotos y mapas que permitan identificar exactamente la situación en que se encuentra la zona correspondiente.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6304390-BDD0-E2F9-968F-065359214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569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ACB647-F8B0-EB26-EF60-8D5F75341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ja-JP" sz="18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5)Escriba los problemas de manejo de desastres volcánicos en su país/área y dé razones.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EE439064-21CA-071A-EC36-6462301488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0489227"/>
              </p:ext>
            </p:extLst>
          </p:nvPr>
        </p:nvGraphicFramePr>
        <p:xfrm>
          <a:off x="838200" y="1687047"/>
          <a:ext cx="10515600" cy="394930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31827">
                  <a:extLst>
                    <a:ext uri="{9D8B030D-6E8A-4147-A177-3AD203B41FA5}">
                      <a16:colId xmlns:a16="http://schemas.microsoft.com/office/drawing/2014/main" val="4205551537"/>
                    </a:ext>
                  </a:extLst>
                </a:gridCol>
                <a:gridCol w="3866540">
                  <a:extLst>
                    <a:ext uri="{9D8B030D-6E8A-4147-A177-3AD203B41FA5}">
                      <a16:colId xmlns:a16="http://schemas.microsoft.com/office/drawing/2014/main" val="3952489976"/>
                    </a:ext>
                  </a:extLst>
                </a:gridCol>
                <a:gridCol w="6017233">
                  <a:extLst>
                    <a:ext uri="{9D8B030D-6E8A-4147-A177-3AD203B41FA5}">
                      <a16:colId xmlns:a16="http://schemas.microsoft.com/office/drawing/2014/main" val="597527029"/>
                    </a:ext>
                  </a:extLst>
                </a:gridCol>
              </a:tblGrid>
              <a:tr h="523876">
                <a:tc>
                  <a:txBody>
                    <a:bodyPr/>
                    <a:lstStyle/>
                    <a:p>
                      <a:pPr algn="ctr"/>
                      <a:r>
                        <a:rPr lang="es-ES" sz="24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No</a:t>
                      </a:r>
                      <a:endParaRPr lang="ja-JP" sz="20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Problemas</a:t>
                      </a:r>
                      <a:endParaRPr lang="ja-JP" sz="20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Razones</a:t>
                      </a:r>
                      <a:endParaRPr lang="ja-JP" sz="20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2075006"/>
                  </a:ext>
                </a:extLst>
              </a:tr>
              <a:tr h="1141809">
                <a:tc>
                  <a:txBody>
                    <a:bodyPr/>
                    <a:lstStyle/>
                    <a:p>
                      <a:pPr algn="ctr"/>
                      <a:r>
                        <a:rPr lang="en-US" sz="3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lang="ja-JP" sz="28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100" kern="10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1100" kern="10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0153812"/>
                  </a:ext>
                </a:extLst>
              </a:tr>
              <a:tr h="1141809">
                <a:tc>
                  <a:txBody>
                    <a:bodyPr/>
                    <a:lstStyle/>
                    <a:p>
                      <a:pPr algn="ctr"/>
                      <a:r>
                        <a:rPr lang="en-US" sz="3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2</a:t>
                      </a:r>
                      <a:endParaRPr lang="ja-JP" sz="28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100" kern="10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0411956"/>
                  </a:ext>
                </a:extLst>
              </a:tr>
              <a:tr h="1141809">
                <a:tc>
                  <a:txBody>
                    <a:bodyPr/>
                    <a:lstStyle/>
                    <a:p>
                      <a:pPr algn="ctr"/>
                      <a:r>
                        <a:rPr lang="en-US" sz="3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3</a:t>
                      </a:r>
                      <a:endParaRPr lang="ja-JP" sz="28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100" kern="10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11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69687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6498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789199-2A43-1FDA-8C24-095E2FC81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ja-JP" sz="18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6)Escriba sus expectativas respeto a este programa de capacitación.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2A5CD2-C19F-079B-7DAA-57223EC85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2578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C094FC-E2DC-3816-93CF-38571017A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730" y="46020"/>
            <a:ext cx="10515600" cy="1325563"/>
          </a:xfrm>
        </p:spPr>
        <p:txBody>
          <a:bodyPr>
            <a:normAutofit/>
          </a:bodyPr>
          <a:lstStyle/>
          <a:p>
            <a:r>
              <a:rPr lang="es-ES" altLang="ja-JP" sz="18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7) Escriba en la forma resumida sobre su plan de acción que implementará después de regresar a su país, basado en los resultados esperados de este curso. 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A2B78561-4AB4-0643-BD2C-8DC955DA70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724199"/>
              </p:ext>
            </p:extLst>
          </p:nvPr>
        </p:nvGraphicFramePr>
        <p:xfrm>
          <a:off x="815789" y="1196771"/>
          <a:ext cx="10403541" cy="5338498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365188">
                  <a:extLst>
                    <a:ext uri="{9D8B030D-6E8A-4147-A177-3AD203B41FA5}">
                      <a16:colId xmlns:a16="http://schemas.microsoft.com/office/drawing/2014/main" val="1309142292"/>
                    </a:ext>
                  </a:extLst>
                </a:gridCol>
                <a:gridCol w="8038353">
                  <a:extLst>
                    <a:ext uri="{9D8B030D-6E8A-4147-A177-3AD203B41FA5}">
                      <a16:colId xmlns:a16="http://schemas.microsoft.com/office/drawing/2014/main" val="1832426628"/>
                    </a:ext>
                  </a:extLst>
                </a:gridCol>
              </a:tblGrid>
              <a:tr h="766499">
                <a:tc>
                  <a:txBody>
                    <a:bodyPr/>
                    <a:lstStyle/>
                    <a:p>
                      <a:r>
                        <a:rPr kumimoji="1" lang="es-419" altLang="ja-JP" b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Título</a:t>
                      </a:r>
                      <a:endParaRPr kumimoji="1" lang="ja-JP" altLang="en-US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800435"/>
                  </a:ext>
                </a:extLst>
              </a:tr>
              <a:tr h="4571999">
                <a:tc>
                  <a:txBody>
                    <a:bodyPr/>
                    <a:lstStyle/>
                    <a:p>
                      <a:r>
                        <a:rPr kumimoji="1" lang="es-419" altLang="ja-JP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Contenidos</a:t>
                      </a:r>
                      <a:endParaRPr kumimoji="1" lang="ja-JP" altLang="en-US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53360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2713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3ECCC2-72BB-6C9C-AB09-617599859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494" y="311337"/>
            <a:ext cx="4722495" cy="6223934"/>
          </a:xfrm>
        </p:spPr>
        <p:txBody>
          <a:bodyPr>
            <a:normAutofit/>
          </a:bodyPr>
          <a:lstStyle/>
          <a:p>
            <a:r>
              <a:rPr lang="es-ES" altLang="ja-JP" sz="20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8) Describa el sistema de su país para llevar a cabo la investigación, la vigilancia, la observación y la respuesta a la prevención de catástrofes volcánicas, refiriéndose al ejemplo de otros países.</a:t>
            </a:r>
            <a:br>
              <a:rPr lang="es-ES" altLang="ja-JP" sz="20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br>
              <a:rPr lang="es-ES" altLang="ja-JP" sz="20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br>
              <a:rPr lang="es-ES" altLang="ja-JP" sz="20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br>
              <a:rPr lang="es-ES" altLang="ja-JP" sz="20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br>
              <a:rPr lang="ja-JP" altLang="ja-JP" sz="2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r>
              <a:rPr lang="ja-JP" altLang="ja-JP" sz="2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【</a:t>
            </a:r>
            <a:r>
              <a:rPr lang="es-ES" altLang="ja-JP" sz="2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Ejemplo de otros países</a:t>
            </a:r>
            <a:r>
              <a:rPr lang="ja-JP" altLang="ja-JP" sz="2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】</a:t>
            </a:r>
            <a:br>
              <a:rPr lang="ja-JP" altLang="ja-JP" sz="2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r>
              <a:rPr lang="es-419" altLang="ja-JP" sz="2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Sistema Nacional de la Reducción de Riesgos por Desastres Volcánicos</a:t>
            </a:r>
            <a:br>
              <a:rPr lang="ja-JP" altLang="ja-JP" sz="18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BF60F97D-E8D7-9B15-934A-17F8B741F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602" y="133667"/>
            <a:ext cx="4722495" cy="6590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5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379</Words>
  <Application>Microsoft Office PowerPoint</Application>
  <PresentationFormat>ワイド画面</PresentationFormat>
  <Paragraphs>79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6" baseType="lpstr">
      <vt:lpstr>メイリオ</vt:lpstr>
      <vt:lpstr>游ゴシック</vt:lpstr>
      <vt:lpstr>游ゴシック Light</vt:lpstr>
      <vt:lpstr>Arial</vt:lpstr>
      <vt:lpstr>Trebuchet MS</vt:lpstr>
      <vt:lpstr>Office テーマ</vt:lpstr>
      <vt:lpstr>Informe de Trabajo</vt:lpstr>
      <vt:lpstr>1)Sumario de tareas:</vt:lpstr>
      <vt:lpstr>2)Sumario de la organización del participante Tomando el ejemplo siguiente como referencia, dibuje un organigrama e indique su departamento/división/sección con una doble línea (ejemplo)</vt:lpstr>
      <vt:lpstr>3) Escriba experiencias de la participación en la gestión o la atención en el tema de la mitigación de desastres volcánicos.</vt:lpstr>
      <vt:lpstr>4) Escriba la situación de la zona volcánica que está dentro del control y la atención de su institución. NOTA: Se recomienda explicarla utilizando las fotos y mapas que permitan identificar exactamente la situación en que se encuentra la zona correspondiente.</vt:lpstr>
      <vt:lpstr>5)Escriba los problemas de manejo de desastres volcánicos en su país/área y dé razones.</vt:lpstr>
      <vt:lpstr>6)Escriba sus expectativas respeto a este programa de capacitación.</vt:lpstr>
      <vt:lpstr>7) Escriba en la forma resumida sobre su plan de acción que implementará después de regresar a su país, basado en los resultados esperados de este curso. </vt:lpstr>
      <vt:lpstr>8) Describa el sistema de su país para llevar a cabo la investigación, la vigilancia, la observación y la respuesta a la prevención de catástrofes volcánicas, refiriéndose al ejemplo de otros países.     【Ejemplo de otros países】 Sistema Nacional de la Reducción de Riesgos por Desastres Volcánicos </vt:lpstr>
      <vt:lpstr>【Su país】 Sistema Nacional de la Reducción de Riesgos por Desastres Volcánicos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Informe de Trabajo ジョブレポート</dc:title>
  <dc:creator>Hosokawa, Tomoyo[細川 知世]</dc:creator>
  <cp:lastModifiedBy>知世 細川</cp:lastModifiedBy>
  <cp:revision>1</cp:revision>
  <dcterms:created xsi:type="dcterms:W3CDTF">2025-03-31T08:56:05Z</dcterms:created>
  <dcterms:modified xsi:type="dcterms:W3CDTF">2025-04-14T02:20:52Z</dcterms:modified>
</cp:coreProperties>
</file>